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F5885-597F-45F4-966B-7D8185E612C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7A2FA-6C35-4A5E-952D-AF43F879B39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cid:image006.png@01D2E8ED.58A5A6B0" TargetMode="External"/><Relationship Id="rId7" Type="http://schemas.openxmlformats.org/officeDocument/2006/relationships/image" Target="cid:image008.png@01D2E8ED.58A5A6B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cid:image007.png@01D2E8ED.58A5A6B0" TargetMode="External"/><Relationship Id="rId4" Type="http://schemas.openxmlformats.org/officeDocument/2006/relationships/image" Target="../media/image2.png"/><Relationship Id="rId9" Type="http://schemas.openxmlformats.org/officeDocument/2006/relationships/image" Target="cid:image009.png@01D2E8ED.58A5A6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id:image006.png@01D2E8ED.58A5A6B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79511" y="332656"/>
            <a:ext cx="3907299" cy="21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7" descr="cid:image007.png@01D2E8ED.58A5A6B0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139952" y="332656"/>
            <a:ext cx="385022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8" descr="cid:image008.png@01D2E8ED.58A5A6B0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179512" y="2636912"/>
            <a:ext cx="395994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9" descr="cid:image009.png@01D2E8ED.58A5A6B0"/>
          <p:cNvPicPr>
            <a:picLocks noChangeAspect="1" noChangeArrowheads="1"/>
          </p:cNvPicPr>
          <p:nvPr/>
        </p:nvPicPr>
        <p:blipFill>
          <a:blip r:embed="rId8" r:link="rId9" cstate="print"/>
          <a:srcRect/>
          <a:stretch>
            <a:fillRect/>
          </a:stretch>
        </p:blipFill>
        <p:spPr bwMode="auto">
          <a:xfrm>
            <a:off x="4283968" y="2636912"/>
            <a:ext cx="397798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91928" y="6415802"/>
            <a:ext cx="760144" cy="246221"/>
          </a:xfrm>
        </p:spPr>
        <p:txBody>
          <a:bodyPr wrap="none" anchorCtr="1">
            <a:spAutoFit/>
          </a:bodyPr>
          <a:lstStyle/>
          <a:p>
            <a:r>
              <a:rPr lang="en-GB" sz="1000" smtClean="0">
                <a:latin typeface="Arial"/>
              </a:rPr>
              <a:t>OFFICIAL</a:t>
            </a:r>
            <a:endParaRPr lang="en-GB" sz="100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 Stand</dc:title>
  <dc:creator>rchandrasekhar</dc:creator>
  <cp:lastModifiedBy>rchandrasekhar</cp:lastModifiedBy>
  <cp:revision>1</cp:revision>
  <dcterms:created xsi:type="dcterms:W3CDTF">2017-06-19T10:52:35Z</dcterms:created>
  <dcterms:modified xsi:type="dcterms:W3CDTF">2017-06-19T10:54:30Z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graphicalCoverage">
    <vt:lpwstr> </vt:lpwstr>
  </property>
  <property fmtid="{D5CDD505-2E9C-101B-9397-08002B2CF9AE}" pid="3" name="Privacy">
    <vt:lpwstr/>
  </property>
  <property fmtid="{D5CDD505-2E9C-101B-9397-08002B2CF9AE}" pid="4" name="Classification">
    <vt:lpwstr>OFFICIAL</vt:lpwstr>
  </property>
  <property fmtid="{D5CDD505-2E9C-101B-9397-08002B2CF9AE}" pid="5" name="AlternativeTitle">
    <vt:lpwstr/>
  </property>
  <property fmtid="{D5CDD505-2E9C-101B-9397-08002B2CF9AE}" pid="6" name="BusinessUnit">
    <vt:lpwstr>UK Trade and Investment</vt:lpwstr>
  </property>
  <property fmtid="{D5CDD505-2E9C-101B-9397-08002B2CF9AE}" pid="7" name="SubjectCode">
    <vt:lpwstr> </vt:lpwstr>
  </property>
  <property fmtid="{D5CDD505-2E9C-101B-9397-08002B2CF9AE}" pid="8" name="DocType">
    <vt:lpwstr>PowerPoint</vt:lpwstr>
  </property>
  <property fmtid="{D5CDD505-2E9C-101B-9397-08002B2CF9AE}" pid="9" name="SourceSystem">
    <vt:lpwstr>IREC</vt:lpwstr>
  </property>
  <property fmtid="{D5CDD505-2E9C-101B-9397-08002B2CF9AE}" pid="10" name="Originator">
    <vt:lpwstr> </vt:lpwstr>
  </property>
  <property fmtid="{D5CDD505-2E9C-101B-9397-08002B2CF9AE}" pid="11" name="MaintainMarking">
    <vt:lpwstr>True</vt:lpwstr>
  </property>
  <property fmtid="{D5CDD505-2E9C-101B-9397-08002B2CF9AE}" pid="12" name="Created">
    <vt:filetime>2017-06-18T18:30:00Z</vt:filetime>
  </property>
</Properties>
</file>