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  <p:sldMasterId id="2147483660" r:id="rId6"/>
  </p:sldMasterIdLst>
  <p:notesMasterIdLst>
    <p:notesMasterId r:id="rId24"/>
  </p:notesMasterIdLst>
  <p:sldIdLst>
    <p:sldId id="256" r:id="rId7"/>
    <p:sldId id="261" r:id="rId8"/>
    <p:sldId id="886" r:id="rId9"/>
    <p:sldId id="896" r:id="rId10"/>
    <p:sldId id="907" r:id="rId11"/>
    <p:sldId id="910" r:id="rId12"/>
    <p:sldId id="909" r:id="rId13"/>
    <p:sldId id="890" r:id="rId14"/>
    <p:sldId id="899" r:id="rId15"/>
    <p:sldId id="906" r:id="rId16"/>
    <p:sldId id="905" r:id="rId17"/>
    <p:sldId id="265" r:id="rId18"/>
    <p:sldId id="490" r:id="rId19"/>
    <p:sldId id="895" r:id="rId20"/>
    <p:sldId id="266" r:id="rId21"/>
    <p:sldId id="900" r:id="rId22"/>
    <p:sldId id="897" r:id="rId23"/>
  </p:sldIdLst>
  <p:sldSz cx="9144000" cy="6858000" type="screen4x3"/>
  <p:notesSz cx="6669088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BD0FF"/>
    <a:srgbClr val="A264A6"/>
    <a:srgbClr val="562583"/>
    <a:srgbClr val="E8348B"/>
    <a:srgbClr val="AA1580"/>
    <a:srgbClr val="F9AE2D"/>
    <a:srgbClr val="EE751B"/>
    <a:srgbClr val="BCCF00"/>
    <a:srgbClr val="73B72B"/>
    <a:srgbClr val="1C9C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B300215-F5ED-40CC-AB53-527366455C50}" v="82" dt="2020-01-17T13:44:22.77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0" autoAdjust="0"/>
    <p:restoredTop sz="93589" autoAdjust="0"/>
  </p:normalViewPr>
  <p:slideViewPr>
    <p:cSldViewPr>
      <p:cViewPr varScale="1">
        <p:scale>
          <a:sx n="85" d="100"/>
          <a:sy n="85" d="100"/>
        </p:scale>
        <p:origin x="724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4" d="100"/>
          <a:sy n="74" d="100"/>
        </p:scale>
        <p:origin x="3438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2.xml"/><Relationship Id="rId11" Type="http://schemas.openxmlformats.org/officeDocument/2006/relationships/slide" Target="slides/slide5.xml"/><Relationship Id="rId24" Type="http://schemas.openxmlformats.org/officeDocument/2006/relationships/notesMaster" Target="notesMasters/notesMaster1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tableStyles" Target="tableStyle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beisgov.sharepoint.com/sites/beis/183/Shared%20Documents/International%20Trade/Ad%20hoc%20request/Conservative%20Manifesto%20Trade%20Pledge%20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56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sz="1400" dirty="0">
                <a:solidFill>
                  <a:schemeClr val="accent2">
                    <a:lumMod val="50000"/>
                  </a:schemeClr>
                </a:solidFill>
              </a:rPr>
              <a:t>New Government Manifesto Pledge: </a:t>
            </a:r>
          </a:p>
          <a:p>
            <a:pPr>
              <a:defRPr/>
            </a:pPr>
            <a:r>
              <a:rPr lang="en-GB" sz="1400" b="0" i="1" u="none" strike="noStrike" baseline="0" dirty="0">
                <a:solidFill>
                  <a:schemeClr val="accent2">
                    <a:lumMod val="50000"/>
                  </a:schemeClr>
                </a:solidFill>
                <a:effectLst/>
              </a:rPr>
              <a:t>"We aim to have 80% of UK trade covered by FTAs within the next 3 years"</a:t>
            </a:r>
            <a:endParaRPr lang="en-GB" sz="1400" baseline="0" dirty="0">
              <a:solidFill>
                <a:schemeClr val="accent2">
                  <a:lumMod val="50000"/>
                </a:schemeClr>
              </a:solidFill>
            </a:endParaRPr>
          </a:p>
          <a:p>
            <a:pPr>
              <a:defRPr/>
            </a:pPr>
            <a:r>
              <a:rPr lang="en-GB" sz="1400" baseline="0" dirty="0">
                <a:solidFill>
                  <a:schemeClr val="accent2">
                    <a:lumMod val="50000"/>
                  </a:schemeClr>
                </a:solidFill>
              </a:rPr>
              <a:t>(% of total UK trade, 2018, ONS)</a:t>
            </a:r>
            <a:r>
              <a:rPr lang="en-GB" sz="1400" dirty="0">
                <a:solidFill>
                  <a:schemeClr val="accent2">
                    <a:lumMod val="50000"/>
                  </a:schemeClr>
                </a:solidFill>
              </a:rPr>
              <a:t> </a:t>
            </a:r>
          </a:p>
        </c:rich>
      </c:tx>
      <c:layout>
        <c:manualLayout>
          <c:xMode val="edge"/>
          <c:yMode val="edge"/>
          <c:x val="0.23452941005008562"/>
          <c:y val="8.040058642370943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56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7.6741689256788592E-2"/>
          <c:y val="0.21758075086734904"/>
          <c:w val="0.91419696284366803"/>
          <c:h val="0.76404645142984107"/>
        </c:manualLayout>
      </c:layout>
      <c:barChart>
        <c:barDir val="col"/>
        <c:grouping val="percentStacked"/>
        <c:varyColors val="0"/>
        <c:ser>
          <c:idx val="2"/>
          <c:order val="0"/>
          <c:tx>
            <c:strRef>
              <c:f>'Analysis '!$A$12</c:f>
              <c:strCache>
                <c:ptCount val="1"/>
                <c:pt idx="0">
                  <c:v>EU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EU 49%</a:t>
                    </a:r>
                  </a:p>
                </c:rich>
              </c:tx>
              <c:dLblPos val="ctr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6BF-4622-A68D-6660020931F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300" b="0" i="0" u="none" strike="noStrike" kern="1200" baseline="0">
                    <a:solidFill>
                      <a:schemeClr val="accent2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'Analysis '!$A$10:$A$16</c:f>
              <c:strCache>
                <c:ptCount val="7"/>
                <c:pt idx="0">
                  <c:v>Signed TAC </c:v>
                </c:pt>
                <c:pt idx="1">
                  <c:v>Unsigned TAC</c:v>
                </c:pt>
                <c:pt idx="2">
                  <c:v>EU</c:v>
                </c:pt>
                <c:pt idx="3">
                  <c:v>US </c:v>
                </c:pt>
                <c:pt idx="4">
                  <c:v>Japan, Australia, New Zealand </c:v>
                </c:pt>
                <c:pt idx="5">
                  <c:v>CPTPP</c:v>
                </c:pt>
                <c:pt idx="6">
                  <c:v>Residual (including China, India, Mercosur, etc.)</c:v>
                </c:pt>
              </c:strCache>
            </c:strRef>
          </c:cat>
          <c:val>
            <c:numRef>
              <c:f>'Analysis '!$B$12</c:f>
              <c:numCache>
                <c:formatCode>General</c:formatCode>
                <c:ptCount val="1"/>
                <c:pt idx="0">
                  <c:v>641884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6BF-4622-A68D-6660020931FB}"/>
            </c:ext>
          </c:extLst>
        </c:ser>
        <c:ser>
          <c:idx val="3"/>
          <c:order val="1"/>
          <c:tx>
            <c:strRef>
              <c:f>'Analysis '!$A$13</c:f>
              <c:strCache>
                <c:ptCount val="1"/>
                <c:pt idx="0">
                  <c:v>US 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USA 15%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6BF-4622-A68D-6660020931F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300" b="0" i="0" u="none" strike="noStrike" kern="1200" baseline="0">
                    <a:solidFill>
                      <a:schemeClr val="accent2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'Analysis '!$A$10:$A$16</c:f>
              <c:strCache>
                <c:ptCount val="7"/>
                <c:pt idx="0">
                  <c:v>Signed TAC </c:v>
                </c:pt>
                <c:pt idx="1">
                  <c:v>Unsigned TAC</c:v>
                </c:pt>
                <c:pt idx="2">
                  <c:v>EU</c:v>
                </c:pt>
                <c:pt idx="3">
                  <c:v>US </c:v>
                </c:pt>
                <c:pt idx="4">
                  <c:v>Japan, Australia, New Zealand </c:v>
                </c:pt>
                <c:pt idx="5">
                  <c:v>CPTPP</c:v>
                </c:pt>
                <c:pt idx="6">
                  <c:v>Residual (including China, India, Mercosur, etc.)</c:v>
                </c:pt>
              </c:strCache>
            </c:strRef>
          </c:cat>
          <c:val>
            <c:numRef>
              <c:f>'Analysis '!$B$13</c:f>
              <c:numCache>
                <c:formatCode>General</c:formatCode>
                <c:ptCount val="1"/>
                <c:pt idx="0">
                  <c:v>190515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6BF-4622-A68D-6660020931FB}"/>
            </c:ext>
          </c:extLst>
        </c:ser>
        <c:ser>
          <c:idx val="4"/>
          <c:order val="2"/>
          <c:tx>
            <c:strRef>
              <c:f>'Analysis '!$A$14</c:f>
              <c:strCache>
                <c:ptCount val="1"/>
                <c:pt idx="0">
                  <c:v>Japan, Australia, New Zealand 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Japan, Australia,</a:t>
                    </a:r>
                    <a:r>
                      <a:rPr lang="en-US" baseline="0"/>
                      <a:t> NZ 4%</a:t>
                    </a:r>
                    <a:endParaRPr lang="en-US"/>
                  </a:p>
                </c:rich>
              </c:tx>
              <c:dLblPos val="ctr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46BF-4622-A68D-6660020931F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3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0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'Analysis '!$A$10:$A$16</c:f>
              <c:strCache>
                <c:ptCount val="7"/>
                <c:pt idx="0">
                  <c:v>Signed TAC </c:v>
                </c:pt>
                <c:pt idx="1">
                  <c:v>Unsigned TAC</c:v>
                </c:pt>
                <c:pt idx="2">
                  <c:v>EU</c:v>
                </c:pt>
                <c:pt idx="3">
                  <c:v>US </c:v>
                </c:pt>
                <c:pt idx="4">
                  <c:v>Japan, Australia, New Zealand </c:v>
                </c:pt>
                <c:pt idx="5">
                  <c:v>CPTPP</c:v>
                </c:pt>
                <c:pt idx="6">
                  <c:v>Residual (including China, India, Mercosur, etc.)</c:v>
                </c:pt>
              </c:strCache>
            </c:strRef>
          </c:cat>
          <c:val>
            <c:numRef>
              <c:f>'Analysis '!$B$14</c:f>
              <c:numCache>
                <c:formatCode>General</c:formatCode>
                <c:ptCount val="1"/>
                <c:pt idx="0">
                  <c:v>47515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46BF-4622-A68D-6660020931FB}"/>
            </c:ext>
          </c:extLst>
        </c:ser>
        <c:ser>
          <c:idx val="0"/>
          <c:order val="3"/>
          <c:tx>
            <c:strRef>
              <c:f>'Analysis '!$A$10</c:f>
              <c:strCache>
                <c:ptCount val="1"/>
                <c:pt idx="0">
                  <c:v>Signed TAC 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46BF-4622-A68D-6660020931FB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46BF-4622-A68D-6660020931FB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46BF-4622-A68D-6660020931FB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46BF-4622-A68D-6660020931FB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46BF-4622-A68D-6660020931FB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46BF-4622-A68D-6660020931FB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r>
                      <a:rPr lang="en-GB" dirty="0"/>
                      <a:t>Replacements of existing EU FTAs 8%</a:t>
                    </a:r>
                  </a:p>
                </c:rich>
              </c:tx>
              <c:dLblPos val="ctr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46BF-4622-A68D-6660020931F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3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0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'Analysis '!$A$10:$A$16</c:f>
              <c:strCache>
                <c:ptCount val="7"/>
                <c:pt idx="0">
                  <c:v>Signed TAC </c:v>
                </c:pt>
                <c:pt idx="1">
                  <c:v>Unsigned TAC</c:v>
                </c:pt>
                <c:pt idx="2">
                  <c:v>EU</c:v>
                </c:pt>
                <c:pt idx="3">
                  <c:v>US </c:v>
                </c:pt>
                <c:pt idx="4">
                  <c:v>Japan, Australia, New Zealand </c:v>
                </c:pt>
                <c:pt idx="5">
                  <c:v>CPTPP</c:v>
                </c:pt>
                <c:pt idx="6">
                  <c:v>Residual (including China, India, Mercosur, etc.)</c:v>
                </c:pt>
              </c:strCache>
            </c:strRef>
          </c:cat>
          <c:val>
            <c:numRef>
              <c:f>'Analysis '!$B$10</c:f>
              <c:numCache>
                <c:formatCode>#,##0</c:formatCode>
                <c:ptCount val="1"/>
                <c:pt idx="0">
                  <c:v>109000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46BF-4622-A68D-6660020931FB}"/>
            </c:ext>
          </c:extLst>
        </c:ser>
        <c:ser>
          <c:idx val="1"/>
          <c:order val="4"/>
          <c:tx>
            <c:strRef>
              <c:f>'Analysis '!$A$11</c:f>
              <c:strCache>
                <c:ptCount val="1"/>
                <c:pt idx="0">
                  <c:v>Unsigned TAC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GB" dirty="0"/>
                      <a:t>Unsigned replacements of EU FTAs 4%</a:t>
                    </a:r>
                  </a:p>
                </c:rich>
              </c:tx>
              <c:dLblPos val="ctr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46BF-4622-A68D-6660020931F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3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0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'Analysis '!$A$10:$A$16</c:f>
              <c:strCache>
                <c:ptCount val="7"/>
                <c:pt idx="0">
                  <c:v>Signed TAC </c:v>
                </c:pt>
                <c:pt idx="1">
                  <c:v>Unsigned TAC</c:v>
                </c:pt>
                <c:pt idx="2">
                  <c:v>EU</c:v>
                </c:pt>
                <c:pt idx="3">
                  <c:v>US </c:v>
                </c:pt>
                <c:pt idx="4">
                  <c:v>Japan, Australia, New Zealand </c:v>
                </c:pt>
                <c:pt idx="5">
                  <c:v>CPTPP</c:v>
                </c:pt>
                <c:pt idx="6">
                  <c:v>Residual (including China, India, Mercosur, etc.)</c:v>
                </c:pt>
              </c:strCache>
            </c:strRef>
          </c:cat>
          <c:val>
            <c:numRef>
              <c:f>'Analysis '!$B$11</c:f>
              <c:numCache>
                <c:formatCode>#,##0</c:formatCode>
                <c:ptCount val="1"/>
                <c:pt idx="0">
                  <c:v>46764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4-46BF-4622-A68D-6660020931FB}"/>
            </c:ext>
          </c:extLst>
        </c:ser>
        <c:ser>
          <c:idx val="6"/>
          <c:order val="5"/>
          <c:tx>
            <c:strRef>
              <c:f>'Analysis '!$A$15</c:f>
              <c:strCache>
                <c:ptCount val="1"/>
                <c:pt idx="0">
                  <c:v>CPTPP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3.6613491740195773E-3"/>
                  <c:y val="-2.8940635224190086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300" b="0" i="0" u="none" strike="noStrike" kern="1200" baseline="0">
                        <a:solidFill>
                          <a:schemeClr val="accent2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>
                        <a:solidFill>
                          <a:schemeClr val="accent2">
                            <a:lumMod val="50000"/>
                          </a:schemeClr>
                        </a:solidFill>
                      </a:rPr>
                      <a:t>CPTPP (Malaysia,</a:t>
                    </a:r>
                    <a:r>
                      <a:rPr lang="en-US" baseline="0">
                        <a:solidFill>
                          <a:schemeClr val="accent2">
                            <a:lumMod val="50000"/>
                          </a:schemeClr>
                        </a:solidFill>
                      </a:rPr>
                      <a:t> Brunei only)</a:t>
                    </a:r>
                    <a:r>
                      <a:rPr lang="en-US">
                        <a:solidFill>
                          <a:schemeClr val="accent2">
                            <a:lumMod val="50000"/>
                          </a:schemeClr>
                        </a:solidFill>
                      </a:rPr>
                      <a:t> 0.4%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300" b="0" i="0" u="none" strike="noStrike" kern="1200" baseline="0">
                      <a:solidFill>
                        <a:schemeClr val="accent2">
                          <a:lumMod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4702252254482668"/>
                      <c:h val="7.183211557045421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5-46BF-4622-A68D-6660020931F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00" b="0" i="0" u="none" strike="noStrike" kern="1200" baseline="0">
                    <a:solidFill>
                      <a:schemeClr val="accent2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'Analysis '!$B$15</c:f>
              <c:numCache>
                <c:formatCode>General</c:formatCode>
                <c:ptCount val="1"/>
                <c:pt idx="0">
                  <c:v>4977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6-46BF-4622-A68D-6660020931FB}"/>
            </c:ext>
          </c:extLst>
        </c:ser>
        <c:ser>
          <c:idx val="5"/>
          <c:order val="6"/>
          <c:tx>
            <c:strRef>
              <c:f>'Analysis '!$A$16</c:f>
              <c:strCache>
                <c:ptCount val="1"/>
                <c:pt idx="0">
                  <c:v>Residual (including China, India, Mercosur, etc.)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7.668821867277153E-3"/>
                  <c:y val="-1.9361117016185928E-2"/>
                </c:manualLayout>
              </c:layout>
              <c:tx>
                <c:rich>
                  <a:bodyPr/>
                  <a:lstStyle/>
                  <a:p>
                    <a:fld id="{3359744A-CC4C-4A03-83EB-E0DB10B5296E}" type="SERIESNAME">
                      <a:rPr lang="en-US"/>
                      <a:pPr/>
                      <a:t>[SERIES NAME]</a:t>
                    </a:fld>
                    <a:r>
                      <a:rPr lang="en-US" baseline="0"/>
                      <a:t> 20%</a:t>
                    </a:r>
                  </a:p>
                </c:rich>
              </c:tx>
              <c:dLblPos val="ctr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1757364273024069"/>
                      <c:h val="0.10887401468768554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7-46BF-4622-A68D-6660020931F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300" b="0" i="0" u="none" strike="noStrike" kern="1200" baseline="0">
                    <a:solidFill>
                      <a:schemeClr val="accent2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0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'Analysis '!$A$10:$A$16</c:f>
              <c:strCache>
                <c:ptCount val="7"/>
                <c:pt idx="0">
                  <c:v>Signed TAC </c:v>
                </c:pt>
                <c:pt idx="1">
                  <c:v>Unsigned TAC</c:v>
                </c:pt>
                <c:pt idx="2">
                  <c:v>EU</c:v>
                </c:pt>
                <c:pt idx="3">
                  <c:v>US </c:v>
                </c:pt>
                <c:pt idx="4">
                  <c:v>Japan, Australia, New Zealand </c:v>
                </c:pt>
                <c:pt idx="5">
                  <c:v>CPTPP</c:v>
                </c:pt>
                <c:pt idx="6">
                  <c:v>Residual (including China, India, Mercosur, etc.)</c:v>
                </c:pt>
              </c:strCache>
            </c:strRef>
          </c:cat>
          <c:val>
            <c:numRef>
              <c:f>'Analysis '!$B$16</c:f>
              <c:numCache>
                <c:formatCode>#,##0</c:formatCode>
                <c:ptCount val="1"/>
                <c:pt idx="0">
                  <c:v>258438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8-46BF-4622-A68D-6660020931FB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1607406784"/>
        <c:axId val="1607406128"/>
      </c:barChart>
      <c:catAx>
        <c:axId val="1607406784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607406128"/>
        <c:crosses val="autoZero"/>
        <c:auto val="1"/>
        <c:lblAlgn val="ctr"/>
        <c:lblOffset val="100"/>
        <c:noMultiLvlLbl val="0"/>
      </c:catAx>
      <c:valAx>
        <c:axId val="16074061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300" b="0" i="0" u="none" strike="noStrike" kern="1200" baseline="0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074067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300"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5848556-DC5F-46C1-9877-C0EBE9B69532}" type="doc">
      <dgm:prSet loTypeId="urn:microsoft.com/office/officeart/2011/layout/HexagonRadial" loCatId="cycle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GB"/>
        </a:p>
      </dgm:t>
    </dgm:pt>
    <dgm:pt modelId="{AACF16E6-3BB7-4692-B341-5BCEDDDC9F12}">
      <dgm:prSet phldrT="[Text]" custT="1"/>
      <dgm:spPr/>
      <dgm:t>
        <a:bodyPr/>
        <a:lstStyle/>
        <a:p>
          <a:r>
            <a:rPr lang="en-GB" sz="4400" dirty="0"/>
            <a:t>BEIS</a:t>
          </a:r>
        </a:p>
      </dgm:t>
    </dgm:pt>
    <dgm:pt modelId="{BA9B4577-C2FB-4986-89F4-35BAAEFC5A92}" type="parTrans" cxnId="{6E2D294B-52FD-470D-81B1-9EA0B330C6BC}">
      <dgm:prSet/>
      <dgm:spPr/>
      <dgm:t>
        <a:bodyPr/>
        <a:lstStyle/>
        <a:p>
          <a:endParaRPr lang="en-GB"/>
        </a:p>
      </dgm:t>
    </dgm:pt>
    <dgm:pt modelId="{4E12D6A9-3ED9-4428-8777-A9E26B3C217A}" type="sibTrans" cxnId="{6E2D294B-52FD-470D-81B1-9EA0B330C6BC}">
      <dgm:prSet/>
      <dgm:spPr/>
      <dgm:t>
        <a:bodyPr/>
        <a:lstStyle/>
        <a:p>
          <a:endParaRPr lang="en-GB"/>
        </a:p>
      </dgm:t>
    </dgm:pt>
    <dgm:pt modelId="{3E99E2A9-5B8A-4AE1-AA32-A627A192F080}">
      <dgm:prSet phldrT="[Text]" custT="1"/>
      <dgm:spPr/>
      <dgm:t>
        <a:bodyPr/>
        <a:lstStyle/>
        <a:p>
          <a:r>
            <a:rPr lang="en-GB" sz="2000" dirty="0"/>
            <a:t>Business Sectors</a:t>
          </a:r>
        </a:p>
      </dgm:t>
    </dgm:pt>
    <dgm:pt modelId="{A5C45A8D-C4D9-4456-BFAC-B3267F6F8A86}" type="parTrans" cxnId="{1AF18CEE-4E38-4146-B395-3DD0109F43FF}">
      <dgm:prSet/>
      <dgm:spPr/>
      <dgm:t>
        <a:bodyPr/>
        <a:lstStyle/>
        <a:p>
          <a:endParaRPr lang="en-GB"/>
        </a:p>
      </dgm:t>
    </dgm:pt>
    <dgm:pt modelId="{6FB9B027-897F-4E08-A015-84D452E2F59E}" type="sibTrans" cxnId="{1AF18CEE-4E38-4146-B395-3DD0109F43FF}">
      <dgm:prSet/>
      <dgm:spPr/>
      <dgm:t>
        <a:bodyPr/>
        <a:lstStyle/>
        <a:p>
          <a:endParaRPr lang="en-GB"/>
        </a:p>
      </dgm:t>
    </dgm:pt>
    <dgm:pt modelId="{12C66251-B9D7-43A3-9F33-03BD8F930346}">
      <dgm:prSet phldrT="[Text]" custT="1"/>
      <dgm:spPr/>
      <dgm:t>
        <a:bodyPr/>
        <a:lstStyle/>
        <a:p>
          <a:r>
            <a:rPr lang="en-GB" sz="2000" dirty="0"/>
            <a:t>Industrial Strategy</a:t>
          </a:r>
        </a:p>
      </dgm:t>
    </dgm:pt>
    <dgm:pt modelId="{1DFAAFCB-BEEF-4651-869F-328A91C3CA12}" type="parTrans" cxnId="{F6EEF565-B375-4937-898D-801211BE3C62}">
      <dgm:prSet/>
      <dgm:spPr/>
      <dgm:t>
        <a:bodyPr/>
        <a:lstStyle/>
        <a:p>
          <a:endParaRPr lang="en-GB"/>
        </a:p>
      </dgm:t>
    </dgm:pt>
    <dgm:pt modelId="{56D3E498-D7A6-466D-A65F-7456DA0A3396}" type="sibTrans" cxnId="{F6EEF565-B375-4937-898D-801211BE3C62}">
      <dgm:prSet/>
      <dgm:spPr/>
      <dgm:t>
        <a:bodyPr/>
        <a:lstStyle/>
        <a:p>
          <a:endParaRPr lang="en-GB"/>
        </a:p>
      </dgm:t>
    </dgm:pt>
    <dgm:pt modelId="{04168274-682B-44DD-9AA3-21EC65489954}">
      <dgm:prSet phldrT="[Text]" custT="1"/>
      <dgm:spPr/>
      <dgm:t>
        <a:bodyPr/>
        <a:lstStyle/>
        <a:p>
          <a:r>
            <a:rPr lang="en-GB" sz="2000" dirty="0"/>
            <a:t>Energy Transformation</a:t>
          </a:r>
        </a:p>
      </dgm:t>
    </dgm:pt>
    <dgm:pt modelId="{218CEE0C-A315-4D76-9BB4-2FF67F439168}" type="parTrans" cxnId="{092F6804-BEEE-4744-A888-1589AD916597}">
      <dgm:prSet/>
      <dgm:spPr/>
      <dgm:t>
        <a:bodyPr/>
        <a:lstStyle/>
        <a:p>
          <a:endParaRPr lang="en-GB"/>
        </a:p>
      </dgm:t>
    </dgm:pt>
    <dgm:pt modelId="{E2863068-1F8A-404C-999B-C7A2BD375E08}" type="sibTrans" cxnId="{092F6804-BEEE-4744-A888-1589AD916597}">
      <dgm:prSet/>
      <dgm:spPr/>
      <dgm:t>
        <a:bodyPr/>
        <a:lstStyle/>
        <a:p>
          <a:endParaRPr lang="en-GB"/>
        </a:p>
      </dgm:t>
    </dgm:pt>
    <dgm:pt modelId="{2A088936-EEE1-410E-8DAE-FF0E99309E11}">
      <dgm:prSet phldrT="[Text]" custT="1"/>
      <dgm:spPr/>
      <dgm:t>
        <a:bodyPr/>
        <a:lstStyle/>
        <a:p>
          <a:r>
            <a:rPr lang="en-GB" sz="2000" dirty="0"/>
            <a:t>Energy and Security</a:t>
          </a:r>
        </a:p>
      </dgm:t>
    </dgm:pt>
    <dgm:pt modelId="{4DAF9786-BA2E-41CF-AEA2-B837FCD8C161}" type="parTrans" cxnId="{2ECF51C2-244E-43EB-8A70-0F60D2375085}">
      <dgm:prSet/>
      <dgm:spPr/>
      <dgm:t>
        <a:bodyPr/>
        <a:lstStyle/>
        <a:p>
          <a:endParaRPr lang="en-GB"/>
        </a:p>
      </dgm:t>
    </dgm:pt>
    <dgm:pt modelId="{00B9EB66-E7B5-4918-B837-7D84D4F747E6}" type="sibTrans" cxnId="{2ECF51C2-244E-43EB-8A70-0F60D2375085}">
      <dgm:prSet/>
      <dgm:spPr/>
      <dgm:t>
        <a:bodyPr/>
        <a:lstStyle/>
        <a:p>
          <a:endParaRPr lang="en-GB"/>
        </a:p>
      </dgm:t>
    </dgm:pt>
    <dgm:pt modelId="{D948A646-2842-4F20-9EFA-915766F7567A}">
      <dgm:prSet phldrT="[Text]" custT="1"/>
      <dgm:spPr/>
      <dgm:t>
        <a:bodyPr/>
        <a:lstStyle/>
        <a:p>
          <a:r>
            <a:rPr lang="en-GB" sz="2000" dirty="0"/>
            <a:t>EU Exit</a:t>
          </a:r>
        </a:p>
      </dgm:t>
    </dgm:pt>
    <dgm:pt modelId="{7A46E650-7A6D-4AF5-8C32-828042A86CCA}" type="parTrans" cxnId="{3885370A-54A5-4C66-BB1F-FFF92015C4C0}">
      <dgm:prSet/>
      <dgm:spPr/>
      <dgm:t>
        <a:bodyPr/>
        <a:lstStyle/>
        <a:p>
          <a:endParaRPr lang="en-GB"/>
        </a:p>
      </dgm:t>
    </dgm:pt>
    <dgm:pt modelId="{4B4C1FAE-04CE-4BAA-B615-A6D18A048C6D}" type="sibTrans" cxnId="{3885370A-54A5-4C66-BB1F-FFF92015C4C0}">
      <dgm:prSet/>
      <dgm:spPr/>
      <dgm:t>
        <a:bodyPr/>
        <a:lstStyle/>
        <a:p>
          <a:endParaRPr lang="en-GB"/>
        </a:p>
      </dgm:t>
    </dgm:pt>
    <dgm:pt modelId="{F3293B6B-9663-4FA7-A3E6-ABDDF4263D50}">
      <dgm:prSet phldrT="[Text]" custT="1"/>
      <dgm:spPr/>
      <dgm:t>
        <a:bodyPr/>
        <a:lstStyle/>
        <a:p>
          <a:r>
            <a:rPr lang="en-GB" sz="1800" dirty="0"/>
            <a:t>Market Frameworks</a:t>
          </a:r>
        </a:p>
      </dgm:t>
    </dgm:pt>
    <dgm:pt modelId="{D1F318F4-72D3-4107-A933-64CB7084B3C9}" type="parTrans" cxnId="{7120BD1A-F17A-402F-9A3D-9D4F89C66836}">
      <dgm:prSet/>
      <dgm:spPr/>
      <dgm:t>
        <a:bodyPr/>
        <a:lstStyle/>
        <a:p>
          <a:endParaRPr lang="en-GB"/>
        </a:p>
      </dgm:t>
    </dgm:pt>
    <dgm:pt modelId="{F86522BD-9109-4028-9136-88CB0B9EB9DC}" type="sibTrans" cxnId="{7120BD1A-F17A-402F-9A3D-9D4F89C66836}">
      <dgm:prSet/>
      <dgm:spPr/>
      <dgm:t>
        <a:bodyPr/>
        <a:lstStyle/>
        <a:p>
          <a:endParaRPr lang="en-GB"/>
        </a:p>
      </dgm:t>
    </dgm:pt>
    <dgm:pt modelId="{99409655-2303-46DE-8AA3-ACD8882B2242}" type="pres">
      <dgm:prSet presAssocID="{05848556-DC5F-46C1-9877-C0EBE9B69532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</dgm:pt>
    <dgm:pt modelId="{63784BC5-1769-4D83-8AD5-9CE1B226ABDF}" type="pres">
      <dgm:prSet presAssocID="{AACF16E6-3BB7-4692-B341-5BCEDDDC9F12}" presName="Parent" presStyleLbl="node0" presStyleIdx="0" presStyleCnt="1" custLinFactNeighborY="-1552">
        <dgm:presLayoutVars>
          <dgm:chMax val="6"/>
          <dgm:chPref val="6"/>
        </dgm:presLayoutVars>
      </dgm:prSet>
      <dgm:spPr/>
    </dgm:pt>
    <dgm:pt modelId="{E8FC2174-2F2E-406F-A98C-1941B2115789}" type="pres">
      <dgm:prSet presAssocID="{3E99E2A9-5B8A-4AE1-AA32-A627A192F080}" presName="Accent1" presStyleCnt="0"/>
      <dgm:spPr/>
    </dgm:pt>
    <dgm:pt modelId="{629EFC93-E401-4915-A4CC-8FBD0BF38FBD}" type="pres">
      <dgm:prSet presAssocID="{3E99E2A9-5B8A-4AE1-AA32-A627A192F080}" presName="Accent" presStyleLbl="bgShp" presStyleIdx="0" presStyleCnt="6"/>
      <dgm:spPr/>
    </dgm:pt>
    <dgm:pt modelId="{64DC3635-184D-4221-8AB2-04D3FA1D3E93}" type="pres">
      <dgm:prSet presAssocID="{3E99E2A9-5B8A-4AE1-AA32-A627A192F080}" presName="Child1" presStyleLbl="node1" presStyleIdx="0" presStyleCnt="6" custScaleX="122628">
        <dgm:presLayoutVars>
          <dgm:chMax val="0"/>
          <dgm:chPref val="0"/>
          <dgm:bulletEnabled val="1"/>
        </dgm:presLayoutVars>
      </dgm:prSet>
      <dgm:spPr/>
    </dgm:pt>
    <dgm:pt modelId="{06E5B36B-8B4D-4B6C-A7F4-504CB4D009AA}" type="pres">
      <dgm:prSet presAssocID="{12C66251-B9D7-43A3-9F33-03BD8F930346}" presName="Accent2" presStyleCnt="0"/>
      <dgm:spPr/>
    </dgm:pt>
    <dgm:pt modelId="{85043B8C-A972-478F-A796-CA3775348410}" type="pres">
      <dgm:prSet presAssocID="{12C66251-B9D7-43A3-9F33-03BD8F930346}" presName="Accent" presStyleLbl="bgShp" presStyleIdx="1" presStyleCnt="6"/>
      <dgm:spPr/>
    </dgm:pt>
    <dgm:pt modelId="{4A358978-82EE-4B10-B50B-87C11682157E}" type="pres">
      <dgm:prSet presAssocID="{12C66251-B9D7-43A3-9F33-03BD8F930346}" presName="Child2" presStyleLbl="node1" presStyleIdx="1" presStyleCnt="6" custScaleX="146858" custLinFactNeighborX="22388" custLinFactNeighborY="-2290">
        <dgm:presLayoutVars>
          <dgm:chMax val="0"/>
          <dgm:chPref val="0"/>
          <dgm:bulletEnabled val="1"/>
        </dgm:presLayoutVars>
      </dgm:prSet>
      <dgm:spPr/>
    </dgm:pt>
    <dgm:pt modelId="{FC293013-AC7E-4CCC-BE4A-4E28E773B383}" type="pres">
      <dgm:prSet presAssocID="{04168274-682B-44DD-9AA3-21EC65489954}" presName="Accent3" presStyleCnt="0"/>
      <dgm:spPr/>
    </dgm:pt>
    <dgm:pt modelId="{55BEE256-F639-47AF-B3D7-2655CC9DEE4B}" type="pres">
      <dgm:prSet presAssocID="{04168274-682B-44DD-9AA3-21EC65489954}" presName="Accent" presStyleLbl="bgShp" presStyleIdx="2" presStyleCnt="6"/>
      <dgm:spPr/>
    </dgm:pt>
    <dgm:pt modelId="{FD543BC3-5633-401C-A067-F52514BE7DFC}" type="pres">
      <dgm:prSet presAssocID="{04168274-682B-44DD-9AA3-21EC65489954}" presName="Child3" presStyleLbl="node1" presStyleIdx="2" presStyleCnt="6" custScaleX="155688" custLinFactNeighborX="26757" custLinFactNeighborY="-7359">
        <dgm:presLayoutVars>
          <dgm:chMax val="0"/>
          <dgm:chPref val="0"/>
          <dgm:bulletEnabled val="1"/>
        </dgm:presLayoutVars>
      </dgm:prSet>
      <dgm:spPr/>
    </dgm:pt>
    <dgm:pt modelId="{7AA4102D-AAB5-4EB8-8D45-03397546D7BA}" type="pres">
      <dgm:prSet presAssocID="{2A088936-EEE1-410E-8DAE-FF0E99309E11}" presName="Accent4" presStyleCnt="0"/>
      <dgm:spPr/>
    </dgm:pt>
    <dgm:pt modelId="{B2DE0C7B-2B97-43F4-A625-55039EBAD850}" type="pres">
      <dgm:prSet presAssocID="{2A088936-EEE1-410E-8DAE-FF0E99309E11}" presName="Accent" presStyleLbl="bgShp" presStyleIdx="3" presStyleCnt="6"/>
      <dgm:spPr/>
    </dgm:pt>
    <dgm:pt modelId="{D59B28FD-BD7D-4507-8EC7-8F80F3D14FDA}" type="pres">
      <dgm:prSet presAssocID="{2A088936-EEE1-410E-8DAE-FF0E99309E11}" presName="Child4" presStyleLbl="node1" presStyleIdx="3" presStyleCnt="6" custScaleX="131832" custLinFactNeighborY="-4539">
        <dgm:presLayoutVars>
          <dgm:chMax val="0"/>
          <dgm:chPref val="0"/>
          <dgm:bulletEnabled val="1"/>
        </dgm:presLayoutVars>
      </dgm:prSet>
      <dgm:spPr/>
    </dgm:pt>
    <dgm:pt modelId="{8B2DA158-8C40-4E94-89C6-E02EA4A97DAA}" type="pres">
      <dgm:prSet presAssocID="{D948A646-2842-4F20-9EFA-915766F7567A}" presName="Accent5" presStyleCnt="0"/>
      <dgm:spPr/>
    </dgm:pt>
    <dgm:pt modelId="{5B898FC1-E4EB-4084-A58F-7EAC6D2D3D68}" type="pres">
      <dgm:prSet presAssocID="{D948A646-2842-4F20-9EFA-915766F7567A}" presName="Accent" presStyleLbl="bgShp" presStyleIdx="4" presStyleCnt="6"/>
      <dgm:spPr/>
    </dgm:pt>
    <dgm:pt modelId="{B3AE2737-9A67-433B-9B51-C99BC993A73D}" type="pres">
      <dgm:prSet presAssocID="{D948A646-2842-4F20-9EFA-915766F7567A}" presName="Child5" presStyleLbl="node1" presStyleIdx="4" presStyleCnt="6" custScaleX="137677" custLinFactNeighborX="-23746" custLinFactNeighborY="-9468">
        <dgm:presLayoutVars>
          <dgm:chMax val="0"/>
          <dgm:chPref val="0"/>
          <dgm:bulletEnabled val="1"/>
        </dgm:presLayoutVars>
      </dgm:prSet>
      <dgm:spPr/>
    </dgm:pt>
    <dgm:pt modelId="{CA4EB24D-1B58-4915-88E2-30DE8A59E4EB}" type="pres">
      <dgm:prSet presAssocID="{F3293B6B-9663-4FA7-A3E6-ABDDF4263D50}" presName="Accent6" presStyleCnt="0"/>
      <dgm:spPr/>
    </dgm:pt>
    <dgm:pt modelId="{A0DF8714-9371-4EB2-84B7-C469C3E1D9D2}" type="pres">
      <dgm:prSet presAssocID="{F3293B6B-9663-4FA7-A3E6-ABDDF4263D50}" presName="Accent" presStyleLbl="bgShp" presStyleIdx="5" presStyleCnt="6"/>
      <dgm:spPr/>
    </dgm:pt>
    <dgm:pt modelId="{D71FE363-1477-4B40-8A83-72A7EE67196A}" type="pres">
      <dgm:prSet presAssocID="{F3293B6B-9663-4FA7-A3E6-ABDDF4263D50}" presName="Child6" presStyleLbl="node1" presStyleIdx="5" presStyleCnt="6" custScaleX="145210" custLinFactNeighborX="-24221" custLinFactNeighborY="-2152">
        <dgm:presLayoutVars>
          <dgm:chMax val="0"/>
          <dgm:chPref val="0"/>
          <dgm:bulletEnabled val="1"/>
        </dgm:presLayoutVars>
      </dgm:prSet>
      <dgm:spPr/>
    </dgm:pt>
  </dgm:ptLst>
  <dgm:cxnLst>
    <dgm:cxn modelId="{092F6804-BEEE-4744-A888-1589AD916597}" srcId="{AACF16E6-3BB7-4692-B341-5BCEDDDC9F12}" destId="{04168274-682B-44DD-9AA3-21EC65489954}" srcOrd="2" destOrd="0" parTransId="{218CEE0C-A315-4D76-9BB4-2FF67F439168}" sibTransId="{E2863068-1F8A-404C-999B-C7A2BD375E08}"/>
    <dgm:cxn modelId="{3885370A-54A5-4C66-BB1F-FFF92015C4C0}" srcId="{AACF16E6-3BB7-4692-B341-5BCEDDDC9F12}" destId="{D948A646-2842-4F20-9EFA-915766F7567A}" srcOrd="4" destOrd="0" parTransId="{7A46E650-7A6D-4AF5-8C32-828042A86CCA}" sibTransId="{4B4C1FAE-04CE-4BAA-B615-A6D18A048C6D}"/>
    <dgm:cxn modelId="{7120BD1A-F17A-402F-9A3D-9D4F89C66836}" srcId="{AACF16E6-3BB7-4692-B341-5BCEDDDC9F12}" destId="{F3293B6B-9663-4FA7-A3E6-ABDDF4263D50}" srcOrd="5" destOrd="0" parTransId="{D1F318F4-72D3-4107-A933-64CB7084B3C9}" sibTransId="{F86522BD-9109-4028-9136-88CB0B9EB9DC}"/>
    <dgm:cxn modelId="{83155922-795F-41C0-972D-42B35BCA0400}" type="presOf" srcId="{04168274-682B-44DD-9AA3-21EC65489954}" destId="{FD543BC3-5633-401C-A067-F52514BE7DFC}" srcOrd="0" destOrd="0" presId="urn:microsoft.com/office/officeart/2011/layout/HexagonRadial"/>
    <dgm:cxn modelId="{C64CDC26-68D9-478E-96A2-47C982F44872}" type="presOf" srcId="{12C66251-B9D7-43A3-9F33-03BD8F930346}" destId="{4A358978-82EE-4B10-B50B-87C11682157E}" srcOrd="0" destOrd="0" presId="urn:microsoft.com/office/officeart/2011/layout/HexagonRadial"/>
    <dgm:cxn modelId="{A709FA31-F4B9-417F-AFE9-B7CA0D9529F0}" type="presOf" srcId="{F3293B6B-9663-4FA7-A3E6-ABDDF4263D50}" destId="{D71FE363-1477-4B40-8A83-72A7EE67196A}" srcOrd="0" destOrd="0" presId="urn:microsoft.com/office/officeart/2011/layout/HexagonRadial"/>
    <dgm:cxn modelId="{67B38260-FB99-47B0-9124-673ADD5505BD}" type="presOf" srcId="{3E99E2A9-5B8A-4AE1-AA32-A627A192F080}" destId="{64DC3635-184D-4221-8AB2-04D3FA1D3E93}" srcOrd="0" destOrd="0" presId="urn:microsoft.com/office/officeart/2011/layout/HexagonRadial"/>
    <dgm:cxn modelId="{F6EEF565-B375-4937-898D-801211BE3C62}" srcId="{AACF16E6-3BB7-4692-B341-5BCEDDDC9F12}" destId="{12C66251-B9D7-43A3-9F33-03BD8F930346}" srcOrd="1" destOrd="0" parTransId="{1DFAAFCB-BEEF-4651-869F-328A91C3CA12}" sibTransId="{56D3E498-D7A6-466D-A65F-7456DA0A3396}"/>
    <dgm:cxn modelId="{6E2D294B-52FD-470D-81B1-9EA0B330C6BC}" srcId="{05848556-DC5F-46C1-9877-C0EBE9B69532}" destId="{AACF16E6-3BB7-4692-B341-5BCEDDDC9F12}" srcOrd="0" destOrd="0" parTransId="{BA9B4577-C2FB-4986-89F4-35BAAEFC5A92}" sibTransId="{4E12D6A9-3ED9-4428-8777-A9E26B3C217A}"/>
    <dgm:cxn modelId="{087C799A-FDA7-4972-9133-AA825CB371A2}" type="presOf" srcId="{AACF16E6-3BB7-4692-B341-5BCEDDDC9F12}" destId="{63784BC5-1769-4D83-8AD5-9CE1B226ABDF}" srcOrd="0" destOrd="0" presId="urn:microsoft.com/office/officeart/2011/layout/HexagonRadial"/>
    <dgm:cxn modelId="{D21A9FBB-18A1-46D4-936D-949ABEF8EFB9}" type="presOf" srcId="{D948A646-2842-4F20-9EFA-915766F7567A}" destId="{B3AE2737-9A67-433B-9B51-C99BC993A73D}" srcOrd="0" destOrd="0" presId="urn:microsoft.com/office/officeart/2011/layout/HexagonRadial"/>
    <dgm:cxn modelId="{2ECF51C2-244E-43EB-8A70-0F60D2375085}" srcId="{AACF16E6-3BB7-4692-B341-5BCEDDDC9F12}" destId="{2A088936-EEE1-410E-8DAE-FF0E99309E11}" srcOrd="3" destOrd="0" parTransId="{4DAF9786-BA2E-41CF-AEA2-B837FCD8C161}" sibTransId="{00B9EB66-E7B5-4918-B837-7D84D4F747E6}"/>
    <dgm:cxn modelId="{410548E0-F1B0-4473-8D38-382E85F9D146}" type="presOf" srcId="{05848556-DC5F-46C1-9877-C0EBE9B69532}" destId="{99409655-2303-46DE-8AA3-ACD8882B2242}" srcOrd="0" destOrd="0" presId="urn:microsoft.com/office/officeart/2011/layout/HexagonRadial"/>
    <dgm:cxn modelId="{1AF18CEE-4E38-4146-B395-3DD0109F43FF}" srcId="{AACF16E6-3BB7-4692-B341-5BCEDDDC9F12}" destId="{3E99E2A9-5B8A-4AE1-AA32-A627A192F080}" srcOrd="0" destOrd="0" parTransId="{A5C45A8D-C4D9-4456-BFAC-B3267F6F8A86}" sibTransId="{6FB9B027-897F-4E08-A015-84D452E2F59E}"/>
    <dgm:cxn modelId="{D4BEAAF6-6131-42FD-B7F9-EA2E2E9D77D6}" type="presOf" srcId="{2A088936-EEE1-410E-8DAE-FF0E99309E11}" destId="{D59B28FD-BD7D-4507-8EC7-8F80F3D14FDA}" srcOrd="0" destOrd="0" presId="urn:microsoft.com/office/officeart/2011/layout/HexagonRadial"/>
    <dgm:cxn modelId="{0AC695EF-55C9-46AE-807A-FF668BAD1CD1}" type="presParOf" srcId="{99409655-2303-46DE-8AA3-ACD8882B2242}" destId="{63784BC5-1769-4D83-8AD5-9CE1B226ABDF}" srcOrd="0" destOrd="0" presId="urn:microsoft.com/office/officeart/2011/layout/HexagonRadial"/>
    <dgm:cxn modelId="{157F2C92-65C4-4D0B-87A7-05ECD2A3A860}" type="presParOf" srcId="{99409655-2303-46DE-8AA3-ACD8882B2242}" destId="{E8FC2174-2F2E-406F-A98C-1941B2115789}" srcOrd="1" destOrd="0" presId="urn:microsoft.com/office/officeart/2011/layout/HexagonRadial"/>
    <dgm:cxn modelId="{9F2C518A-31E7-42B6-959B-462108286191}" type="presParOf" srcId="{E8FC2174-2F2E-406F-A98C-1941B2115789}" destId="{629EFC93-E401-4915-A4CC-8FBD0BF38FBD}" srcOrd="0" destOrd="0" presId="urn:microsoft.com/office/officeart/2011/layout/HexagonRadial"/>
    <dgm:cxn modelId="{7CC35A1D-7FBF-43B4-A9EB-78144D97AD8B}" type="presParOf" srcId="{99409655-2303-46DE-8AA3-ACD8882B2242}" destId="{64DC3635-184D-4221-8AB2-04D3FA1D3E93}" srcOrd="2" destOrd="0" presId="urn:microsoft.com/office/officeart/2011/layout/HexagonRadial"/>
    <dgm:cxn modelId="{85F0B068-264F-4994-B462-8332A8317066}" type="presParOf" srcId="{99409655-2303-46DE-8AA3-ACD8882B2242}" destId="{06E5B36B-8B4D-4B6C-A7F4-504CB4D009AA}" srcOrd="3" destOrd="0" presId="urn:microsoft.com/office/officeart/2011/layout/HexagonRadial"/>
    <dgm:cxn modelId="{4C0EEDD3-90EE-4DF4-A94D-772410276199}" type="presParOf" srcId="{06E5B36B-8B4D-4B6C-A7F4-504CB4D009AA}" destId="{85043B8C-A972-478F-A796-CA3775348410}" srcOrd="0" destOrd="0" presId="urn:microsoft.com/office/officeart/2011/layout/HexagonRadial"/>
    <dgm:cxn modelId="{290B73AE-26F6-4B63-AA6D-CCC97824A1E0}" type="presParOf" srcId="{99409655-2303-46DE-8AA3-ACD8882B2242}" destId="{4A358978-82EE-4B10-B50B-87C11682157E}" srcOrd="4" destOrd="0" presId="urn:microsoft.com/office/officeart/2011/layout/HexagonRadial"/>
    <dgm:cxn modelId="{8945A0E3-44AF-4B58-9BD1-B5ACAB232029}" type="presParOf" srcId="{99409655-2303-46DE-8AA3-ACD8882B2242}" destId="{FC293013-AC7E-4CCC-BE4A-4E28E773B383}" srcOrd="5" destOrd="0" presId="urn:microsoft.com/office/officeart/2011/layout/HexagonRadial"/>
    <dgm:cxn modelId="{CA328A84-8BD9-4DE0-A455-80F989B4EBD0}" type="presParOf" srcId="{FC293013-AC7E-4CCC-BE4A-4E28E773B383}" destId="{55BEE256-F639-47AF-B3D7-2655CC9DEE4B}" srcOrd="0" destOrd="0" presId="urn:microsoft.com/office/officeart/2011/layout/HexagonRadial"/>
    <dgm:cxn modelId="{EB8F352C-CF32-4340-8E5A-4BB0BB347043}" type="presParOf" srcId="{99409655-2303-46DE-8AA3-ACD8882B2242}" destId="{FD543BC3-5633-401C-A067-F52514BE7DFC}" srcOrd="6" destOrd="0" presId="urn:microsoft.com/office/officeart/2011/layout/HexagonRadial"/>
    <dgm:cxn modelId="{15486B23-4681-4B45-8085-25DBEA2AD899}" type="presParOf" srcId="{99409655-2303-46DE-8AA3-ACD8882B2242}" destId="{7AA4102D-AAB5-4EB8-8D45-03397546D7BA}" srcOrd="7" destOrd="0" presId="urn:microsoft.com/office/officeart/2011/layout/HexagonRadial"/>
    <dgm:cxn modelId="{9888F903-C2CF-43DB-ACE8-BBC0559C1D73}" type="presParOf" srcId="{7AA4102D-AAB5-4EB8-8D45-03397546D7BA}" destId="{B2DE0C7B-2B97-43F4-A625-55039EBAD850}" srcOrd="0" destOrd="0" presId="urn:microsoft.com/office/officeart/2011/layout/HexagonRadial"/>
    <dgm:cxn modelId="{140531B6-5F78-4DBD-8CD0-58A1EB9688A0}" type="presParOf" srcId="{99409655-2303-46DE-8AA3-ACD8882B2242}" destId="{D59B28FD-BD7D-4507-8EC7-8F80F3D14FDA}" srcOrd="8" destOrd="0" presId="urn:microsoft.com/office/officeart/2011/layout/HexagonRadial"/>
    <dgm:cxn modelId="{AF48B786-F71D-41E3-9E35-E6D750B89E61}" type="presParOf" srcId="{99409655-2303-46DE-8AA3-ACD8882B2242}" destId="{8B2DA158-8C40-4E94-89C6-E02EA4A97DAA}" srcOrd="9" destOrd="0" presId="urn:microsoft.com/office/officeart/2011/layout/HexagonRadial"/>
    <dgm:cxn modelId="{0129CE8F-099F-4E1D-9635-92B655A205BB}" type="presParOf" srcId="{8B2DA158-8C40-4E94-89C6-E02EA4A97DAA}" destId="{5B898FC1-E4EB-4084-A58F-7EAC6D2D3D68}" srcOrd="0" destOrd="0" presId="urn:microsoft.com/office/officeart/2011/layout/HexagonRadial"/>
    <dgm:cxn modelId="{157D1552-F4D0-4607-8EC9-E01310DEBE0C}" type="presParOf" srcId="{99409655-2303-46DE-8AA3-ACD8882B2242}" destId="{B3AE2737-9A67-433B-9B51-C99BC993A73D}" srcOrd="10" destOrd="0" presId="urn:microsoft.com/office/officeart/2011/layout/HexagonRadial"/>
    <dgm:cxn modelId="{312DD529-357A-44DC-86F9-EAC272C7BE75}" type="presParOf" srcId="{99409655-2303-46DE-8AA3-ACD8882B2242}" destId="{CA4EB24D-1B58-4915-88E2-30DE8A59E4EB}" srcOrd="11" destOrd="0" presId="urn:microsoft.com/office/officeart/2011/layout/HexagonRadial"/>
    <dgm:cxn modelId="{8F8BCBE8-E521-4AB4-92D3-EAE545102B01}" type="presParOf" srcId="{CA4EB24D-1B58-4915-88E2-30DE8A59E4EB}" destId="{A0DF8714-9371-4EB2-84B7-C469C3E1D9D2}" srcOrd="0" destOrd="0" presId="urn:microsoft.com/office/officeart/2011/layout/HexagonRadial"/>
    <dgm:cxn modelId="{112B615F-4CCE-4AA2-B090-E2300EB3537E}" type="presParOf" srcId="{99409655-2303-46DE-8AA3-ACD8882B2242}" destId="{D71FE363-1477-4B40-8A83-72A7EE67196A}" srcOrd="12" destOrd="0" presId="urn:microsoft.com/office/officeart/2011/layout/HexagonRadial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784BC5-1769-4D83-8AD5-9CE1B226ABDF}">
      <dsp:nvSpPr>
        <dsp:cNvPr id="0" name=""/>
        <dsp:cNvSpPr/>
      </dsp:nvSpPr>
      <dsp:spPr>
        <a:xfrm>
          <a:off x="2824146" y="1535452"/>
          <a:ext cx="1985508" cy="1717545"/>
        </a:xfrm>
        <a:prstGeom prst="hexagon">
          <a:avLst>
            <a:gd name="adj" fmla="val 28570"/>
            <a:gd name="vf" fmla="val 11547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80" tIns="55880" rIns="55880" bIns="5588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4400" kern="1200" dirty="0"/>
            <a:t>BEIS</a:t>
          </a:r>
        </a:p>
      </dsp:txBody>
      <dsp:txXfrm>
        <a:off x="3153173" y="1820073"/>
        <a:ext cx="1327454" cy="1148303"/>
      </dsp:txXfrm>
    </dsp:sp>
    <dsp:sp modelId="{85043B8C-A972-478F-A796-CA3775348410}">
      <dsp:nvSpPr>
        <dsp:cNvPr id="0" name=""/>
        <dsp:cNvSpPr/>
      </dsp:nvSpPr>
      <dsp:spPr>
        <a:xfrm>
          <a:off x="4067456" y="740379"/>
          <a:ext cx="749126" cy="645471"/>
        </a:xfrm>
        <a:prstGeom prst="hexagon">
          <a:avLst>
            <a:gd name="adj" fmla="val 28900"/>
            <a:gd name="vf" fmla="val 115470"/>
          </a:avLst>
        </a:prstGeom>
        <a:solidFill>
          <a:schemeClr val="dk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4DC3635-184D-4221-8AB2-04D3FA1D3E93}">
      <dsp:nvSpPr>
        <dsp:cNvPr id="0" name=""/>
        <dsp:cNvSpPr/>
      </dsp:nvSpPr>
      <dsp:spPr>
        <a:xfrm>
          <a:off x="2822949" y="0"/>
          <a:ext cx="1995292" cy="1407641"/>
        </a:xfrm>
        <a:prstGeom prst="hexagon">
          <a:avLst>
            <a:gd name="adj" fmla="val 28570"/>
            <a:gd name="vf" fmla="val 11547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dirty="0"/>
            <a:t>Business Sectors</a:t>
          </a:r>
        </a:p>
      </dsp:txBody>
      <dsp:txXfrm>
        <a:off x="3123278" y="211876"/>
        <a:ext cx="1394634" cy="983889"/>
      </dsp:txXfrm>
    </dsp:sp>
    <dsp:sp modelId="{55BEE256-F639-47AF-B3D7-2655CC9DEE4B}">
      <dsp:nvSpPr>
        <dsp:cNvPr id="0" name=""/>
        <dsp:cNvSpPr/>
      </dsp:nvSpPr>
      <dsp:spPr>
        <a:xfrm>
          <a:off x="4941745" y="1947067"/>
          <a:ext cx="749126" cy="645471"/>
        </a:xfrm>
        <a:prstGeom prst="hexagon">
          <a:avLst>
            <a:gd name="adj" fmla="val 28900"/>
            <a:gd name="vf" fmla="val 115470"/>
          </a:avLst>
        </a:prstGeom>
        <a:solidFill>
          <a:schemeClr val="dk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A358978-82EE-4B10-B50B-87C11682157E}">
      <dsp:nvSpPr>
        <dsp:cNvPr id="0" name=""/>
        <dsp:cNvSpPr/>
      </dsp:nvSpPr>
      <dsp:spPr>
        <a:xfrm>
          <a:off x="4482351" y="833558"/>
          <a:ext cx="2389541" cy="1407641"/>
        </a:xfrm>
        <a:prstGeom prst="hexagon">
          <a:avLst>
            <a:gd name="adj" fmla="val 28570"/>
            <a:gd name="vf" fmla="val 11547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dirty="0"/>
            <a:t>Industrial Strategy</a:t>
          </a:r>
        </a:p>
      </dsp:txBody>
      <dsp:txXfrm>
        <a:off x="4815534" y="1029831"/>
        <a:ext cx="1723175" cy="1015095"/>
      </dsp:txXfrm>
    </dsp:sp>
    <dsp:sp modelId="{B2DE0C7B-2B97-43F4-A625-55039EBAD850}">
      <dsp:nvSpPr>
        <dsp:cNvPr id="0" name=""/>
        <dsp:cNvSpPr/>
      </dsp:nvSpPr>
      <dsp:spPr>
        <a:xfrm>
          <a:off x="4334407" y="3309192"/>
          <a:ext cx="749126" cy="645471"/>
        </a:xfrm>
        <a:prstGeom prst="hexagon">
          <a:avLst>
            <a:gd name="adj" fmla="val 28900"/>
            <a:gd name="vf" fmla="val 115470"/>
          </a:avLst>
        </a:prstGeom>
        <a:solidFill>
          <a:schemeClr val="dk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D543BC3-5633-401C-A067-F52514BE7DFC}">
      <dsp:nvSpPr>
        <dsp:cNvPr id="0" name=""/>
        <dsp:cNvSpPr/>
      </dsp:nvSpPr>
      <dsp:spPr>
        <a:xfrm>
          <a:off x="4481602" y="2464255"/>
          <a:ext cx="2533215" cy="1407641"/>
        </a:xfrm>
        <a:prstGeom prst="hexagon">
          <a:avLst>
            <a:gd name="adj" fmla="val 28570"/>
            <a:gd name="vf" fmla="val 11547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dirty="0"/>
            <a:t>Energy Transformation</a:t>
          </a:r>
        </a:p>
      </dsp:txBody>
      <dsp:txXfrm>
        <a:off x="4826758" y="2656049"/>
        <a:ext cx="1842903" cy="1024053"/>
      </dsp:txXfrm>
    </dsp:sp>
    <dsp:sp modelId="{5B898FC1-E4EB-4084-A58F-7EAC6D2D3D68}">
      <dsp:nvSpPr>
        <dsp:cNvPr id="0" name=""/>
        <dsp:cNvSpPr/>
      </dsp:nvSpPr>
      <dsp:spPr>
        <a:xfrm>
          <a:off x="2827841" y="3450585"/>
          <a:ext cx="749126" cy="645471"/>
        </a:xfrm>
        <a:prstGeom prst="hexagon">
          <a:avLst>
            <a:gd name="adj" fmla="val 28900"/>
            <a:gd name="vf" fmla="val 115470"/>
          </a:avLst>
        </a:prstGeom>
        <a:solidFill>
          <a:schemeClr val="dk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59B28FD-BD7D-4507-8EC7-8F80F3D14FDA}">
      <dsp:nvSpPr>
        <dsp:cNvPr id="0" name=""/>
        <dsp:cNvSpPr/>
      </dsp:nvSpPr>
      <dsp:spPr>
        <a:xfrm>
          <a:off x="2748069" y="3370713"/>
          <a:ext cx="2145052" cy="1407641"/>
        </a:xfrm>
        <a:prstGeom prst="hexagon">
          <a:avLst>
            <a:gd name="adj" fmla="val 28570"/>
            <a:gd name="vf" fmla="val 11547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dirty="0"/>
            <a:t>Energy and Security</a:t>
          </a:r>
        </a:p>
      </dsp:txBody>
      <dsp:txXfrm>
        <a:off x="3060878" y="3575986"/>
        <a:ext cx="1519434" cy="997095"/>
      </dsp:txXfrm>
    </dsp:sp>
    <dsp:sp modelId="{A0DF8714-9371-4EB2-84B7-C469C3E1D9D2}">
      <dsp:nvSpPr>
        <dsp:cNvPr id="0" name=""/>
        <dsp:cNvSpPr/>
      </dsp:nvSpPr>
      <dsp:spPr>
        <a:xfrm>
          <a:off x="1939235" y="2244381"/>
          <a:ext cx="749126" cy="645471"/>
        </a:xfrm>
        <a:prstGeom prst="hexagon">
          <a:avLst>
            <a:gd name="adj" fmla="val 28900"/>
            <a:gd name="vf" fmla="val 115470"/>
          </a:avLst>
        </a:prstGeom>
        <a:solidFill>
          <a:schemeClr val="dk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3AE2737-9A67-433B-9B51-C99BC993A73D}">
      <dsp:nvSpPr>
        <dsp:cNvPr id="0" name=""/>
        <dsp:cNvSpPr/>
      </dsp:nvSpPr>
      <dsp:spPr>
        <a:xfrm>
          <a:off x="814966" y="2435537"/>
          <a:ext cx="2240156" cy="1407641"/>
        </a:xfrm>
        <a:prstGeom prst="hexagon">
          <a:avLst>
            <a:gd name="adj" fmla="val 28570"/>
            <a:gd name="vf" fmla="val 11547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dirty="0"/>
            <a:t>EU Exit</a:t>
          </a:r>
        </a:p>
      </dsp:txBody>
      <dsp:txXfrm>
        <a:off x="1135700" y="2637076"/>
        <a:ext cx="1598688" cy="1004563"/>
      </dsp:txXfrm>
    </dsp:sp>
    <dsp:sp modelId="{D71FE363-1477-4B40-8A83-72A7EE67196A}">
      <dsp:nvSpPr>
        <dsp:cNvPr id="0" name=""/>
        <dsp:cNvSpPr/>
      </dsp:nvSpPr>
      <dsp:spPr>
        <a:xfrm>
          <a:off x="745953" y="833564"/>
          <a:ext cx="2362726" cy="1407641"/>
        </a:xfrm>
        <a:prstGeom prst="hexagon">
          <a:avLst>
            <a:gd name="adj" fmla="val 28570"/>
            <a:gd name="vf" fmla="val 11547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/>
            <a:t>Market Frameworks</a:t>
          </a:r>
        </a:p>
      </dsp:txBody>
      <dsp:txXfrm>
        <a:off x="1076901" y="1030733"/>
        <a:ext cx="1700830" cy="101330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1/layout/HexagonRadial">
  <dgm:title val="Hexagon Radial"/>
  <dgm:desc val="Use to show a sequential process that relates to a central idea or theme. Limited to six Level 2 shapes. Works best with small amounts of text. Unused text does not appear, but remains available if you switch layouts."/>
  <dgm:catLst>
    <dgm:cat type="cycle" pri="8500"/>
    <dgm:cat type="officeonline" pri="9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5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l" for="ch" forName="Accent1" refType="w" fact="0.168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l" for="ch" forName="Parent" refType="w" fact="0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6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l" for="ch" forName="Accent2" refType="w" fact="0.6413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Parent" refType="w" fact="0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l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7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3" refType="w" fact="0.4573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l" for="ch" forName="Accent2" refType="w" fact="0.6413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3" refType="w" fact="0.0554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l" for="ch" forName="Parent" refType="w" fact="0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l" for="ch" forName="Child2" refType="w" fact="0.5073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8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4" refType="w" fact="0.4573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l" for="ch" forName="Accent3" refType="w" fact="0.6413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l" for="ch" forName="Accent2" refType="w" fact="0.376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0554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l" for="ch" forName="Parent" refType="w" fact="0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l" for="ch" forName="Child2" refType="w" fact="0.5073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l" for="ch" forName="Child3" refType="w" fact="0.5073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l" for="ch" forName="Child1" refType="w" fact="0.0554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9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0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l" for="ch" forName="Accent6" refType="w" fact="0.0934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6" refType="w" fact="0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if>
      <dgm:else name="Name11">
        <dgm:choose name="Name12">
          <dgm:if name="Name13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14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r" for="ch" forName="Accent1" refType="w" fact="0.831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r" for="ch" forName="Parent" refType="w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15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r" for="ch" forName="Accent2" refType="w" fact="0.3587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Parent" refType="w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r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16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r" for="ch" forName="Accent3" refType="w" fact="0.5427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r" for="ch" forName="Accent2" refType="w" fact="0.3587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3" refType="w" fact="0.9446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r" for="ch" forName="Parent" refType="w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r" for="ch" forName="Child2" refType="w" fact="0.4927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17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r" for="ch" forName="Accent4" refType="w" fact="0.5427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r" for="ch" forName="Accent3" refType="w" fact="0.3587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r" for="ch" forName="Accent2" refType="w" fact="0.623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9446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r" for="ch" forName="Parent" refType="w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r" for="ch" forName="Child2" refType="w" fact="0.4927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r" for="ch" forName="Child3" refType="w" fact="0.4927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r" for="ch" forName="Child1" refType="w" fact="0.9446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18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9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r" for="ch" forName="Accent6" refType="w" fact="0.9066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6" refType="w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else>
    </dgm:choose>
    <dgm:forEach name="wrapper" axis="self" ptType="parTrans">
      <dgm:forEach name="accentRepeat" axis="self">
        <dgm:layoutNode name="Accent" styleLbl="bgShp">
          <dgm:alg type="sp"/>
          <dgm:shape xmlns:r="http://schemas.openxmlformats.org/officeDocument/2006/relationships" type="hexagon" r:blip="" zOrderOff="-2">
            <dgm:adjLst>
              <dgm:adj idx="1" val="0.289"/>
              <dgm:adj idx="2" val="1.1547"/>
            </dgm:adjLst>
          </dgm:shape>
          <dgm:presOf/>
        </dgm:layoutNode>
      </dgm:forEach>
    </dgm:forEach>
    <dgm:forEach name="Name20" axis="ch" ptType="node" cnt="1">
      <dgm:layoutNode name="Parent" styleLbl="node0">
        <dgm:varLst>
          <dgm:chMax val="6"/>
          <dgm:chPref val="6"/>
        </dgm:varLst>
        <dgm:alg type="tx"/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1" axis="ch ch" ptType="node node" st="1 1" cnt="1 1">
      <dgm:layoutNode name="Accent1">
        <dgm:alg type="sp"/>
        <dgm:shape xmlns:r="http://schemas.openxmlformats.org/officeDocument/2006/relationships" r:blip="" zOrderOff="-2">
          <dgm:adjLst/>
        </dgm:shape>
        <dgm:presOf/>
        <dgm:constrLst/>
        <dgm:forEach name="Name22" ref="accentRepeat"/>
      </dgm:layoutNode>
      <dgm:layoutNode name="Child1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3" axis="ch ch" ptType="node node" st="1 2" cnt="1 1">
      <dgm:layoutNode name="Accent2">
        <dgm:alg type="sp"/>
        <dgm:shape xmlns:r="http://schemas.openxmlformats.org/officeDocument/2006/relationships" r:blip="" zOrderOff="-2">
          <dgm:adjLst/>
        </dgm:shape>
        <dgm:presOf/>
        <dgm:constrLst/>
        <dgm:forEach name="Name24" ref="accentRepeat"/>
      </dgm:layoutNode>
      <dgm:layoutNode name="Child2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5" axis="ch ch" ptType="node node" st="1 3" cnt="1 1">
      <dgm:layoutNode name="Accent3">
        <dgm:alg type="sp"/>
        <dgm:shape xmlns:r="http://schemas.openxmlformats.org/officeDocument/2006/relationships" r:blip="" zOrderOff="-2">
          <dgm:adjLst/>
        </dgm:shape>
        <dgm:presOf/>
        <dgm:constrLst/>
        <dgm:forEach name="Name26" ref="accentRepeat"/>
      </dgm:layoutNode>
      <dgm:layoutNode name="Child3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7" axis="ch ch" ptType="node node" st="1 4" cnt="1 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28" ref="accentRepeat"/>
      </dgm:layoutNode>
      <dgm:layoutNode name="Child4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9" axis="ch ch" ptType="node node" st="1 5" cnt="1 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30" ref="accentRepeat"/>
      </dgm:layoutNode>
      <dgm:layoutNode name="Child5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31" axis="ch ch" ptType="node node" st="1 6" cnt="1 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32" ref="accentRepeat"/>
      </dgm:layoutNode>
      <dgm:layoutNode name="Child6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607" y="2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0947BC-A7A7-44B2-8BDB-BBA164D4D407}" type="datetimeFigureOut">
              <a:rPr lang="en-GB" smtClean="0"/>
              <a:t>24/01/2020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1725" y="1239838"/>
            <a:ext cx="4465638" cy="33512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910" y="4777199"/>
            <a:ext cx="5335270" cy="390861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7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7607" y="9428587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CE919A-C258-4951-B460-E2B2A8FEF6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68860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1725" y="1239838"/>
            <a:ext cx="4465638" cy="335121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Cover style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E919A-C258-4951-B460-E2B2A8FEF6DD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798824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1725" y="1239838"/>
            <a:ext cx="4465638" cy="335121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9CE919A-C258-4951-B460-E2B2A8FEF6DD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8082895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1725" y="1239838"/>
            <a:ext cx="4465638" cy="335121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lang="en-GB" sz="2400" dirty="0">
              <a:solidFill>
                <a:srgbClr val="004A7F">
                  <a:lumMod val="50000"/>
                </a:srgbClr>
              </a:solidFill>
            </a:endParaRP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9CE919A-C258-4951-B460-E2B2A8FEF6DD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264068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1725" y="1239838"/>
            <a:ext cx="4465638" cy="335121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9CE919A-C258-4951-B460-E2B2A8FEF6DD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3142187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0D963-FC31-4D61-BF8B-F11883F28607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249742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1725" y="1239838"/>
            <a:ext cx="4465638" cy="335121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9CE919A-C258-4951-B460-E2B2A8FEF6DD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8519659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1725" y="1239838"/>
            <a:ext cx="4465638" cy="335121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9CE919A-C258-4951-B460-E2B2A8FEF6DD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393408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1725" y="1239838"/>
            <a:ext cx="4465638" cy="335121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9CE919A-C258-4951-B460-E2B2A8FEF6DD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7068327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1725" y="1239838"/>
            <a:ext cx="4465638" cy="335121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Main slide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E919A-C258-4951-B460-E2B2A8FEF6DD}" type="slidenum">
              <a:rPr lang="en-GB" smtClean="0"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38893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1725" y="1239838"/>
            <a:ext cx="4465638" cy="335121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Main slide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E919A-C258-4951-B460-E2B2A8FEF6DD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79882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42900" y="303213"/>
            <a:ext cx="6034088" cy="45259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1835" y="4990453"/>
            <a:ext cx="6525420" cy="968532"/>
          </a:xfrm>
        </p:spPr>
        <p:txBody>
          <a:bodyPr/>
          <a:lstStyle/>
          <a:p>
            <a:endParaRPr lang="en-GB" sz="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>
                <a:ln>
                  <a:noFill/>
                </a:ln>
                <a:solidFill>
                  <a:srgbClr val="6E6F73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Notes view: </a:t>
            </a:r>
            <a:fld id="{128CEAFE-FA94-43E5-B0FF-D47E1CCDD1B4}" type="slidenum">
              <a:rPr kumimoji="0" lang="en-US" sz="800" b="0" i="0" u="none" strike="noStrike" kern="1200" cap="none" spc="0" normalizeH="0" baseline="0" noProof="0" smtClean="0">
                <a:ln>
                  <a:noFill/>
                </a:ln>
                <a:solidFill>
                  <a:srgbClr val="6E6F73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srgbClr val="6E6F73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692303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1725" y="1239838"/>
            <a:ext cx="4465638" cy="335121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  <a:p>
            <a:r>
              <a:rPr lang="en-GB" sz="1800" dirty="0"/>
              <a:t>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9CE919A-C258-4951-B460-E2B2A8FEF6DD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631233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1725" y="1239838"/>
            <a:ext cx="4465638" cy="335121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  <a:p>
            <a:r>
              <a:rPr lang="en-GB" sz="1800" dirty="0"/>
              <a:t>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9CE919A-C258-4951-B460-E2B2A8FEF6DD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689996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1725" y="1239838"/>
            <a:ext cx="4465638" cy="335121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  <a:p>
            <a:r>
              <a:rPr lang="en-GB" sz="1800" dirty="0"/>
              <a:t>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9CE919A-C258-4951-B460-E2B2A8FEF6DD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124215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1725" y="1239838"/>
            <a:ext cx="4465638" cy="335121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  <a:p>
            <a:r>
              <a:rPr lang="en-GB" sz="1800" dirty="0"/>
              <a:t>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9CE919A-C258-4951-B460-E2B2A8FEF6DD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2679984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1725" y="1239838"/>
            <a:ext cx="4465638" cy="335121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9CE919A-C258-4951-B460-E2B2A8FEF6DD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0688053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1725" y="1239838"/>
            <a:ext cx="4465638" cy="335121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9CE919A-C258-4951-B460-E2B2A8FEF6DD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678747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2.xml"/><Relationship Id="rId4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3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4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5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6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7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8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9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10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11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12.xml"/><Relationship Id="rId4" Type="http://schemas.microsoft.com/office/2007/relationships/hdphoto" Target="../media/hdphoto1.wdp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13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14.xml"/><Relationship Id="rId4" Type="http://schemas.microsoft.com/office/2007/relationships/hdphoto" Target="../media/hdphoto1.wdp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15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16.xml"/><Relationship Id="rId4" Type="http://schemas.microsoft.com/office/2007/relationships/hdphoto" Target="../media/hdphoto1.wdp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17.xml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18.xml"/><Relationship Id="rId4" Type="http://schemas.microsoft.com/office/2007/relationships/hdphoto" Target="../media/hdphoto1.wdp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19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20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21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22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23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24.xml"/></Relationships>
</file>

<file path=ppt/slideLayouts/_rels/slideLayout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25.xml"/><Relationship Id="rId4" Type="http://schemas.openxmlformats.org/officeDocument/2006/relationships/image" Target="../media/image3.png"/></Relationships>
</file>

<file path=ppt/slideLayouts/_rels/slideLayout38.xml.rels><?xml version="1.0" encoding="UTF-8" standalone="yes"?>
<Relationships xmlns="http://schemas.openxmlformats.org/package/2006/relationships"><Relationship Id="rId3" Type="http://schemas.openxmlformats.org/officeDocument/2006/relationships/tags" Target="../tags/tag27.xml"/><Relationship Id="rId2" Type="http://schemas.openxmlformats.org/officeDocument/2006/relationships/tags" Target="../tags/tag26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8.emf"/><Relationship Id="rId5" Type="http://schemas.openxmlformats.org/officeDocument/2006/relationships/oleObject" Target="../embeddings/oleObject2.bin"/><Relationship Id="rId4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28.xml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29.xml"/></Relationships>
</file>

<file path=ppt/slideLayouts/_rels/slideLayout4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30.xml"/></Relationships>
</file>

<file path=ppt/slideLayouts/_rels/slideLayout4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3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32.xml"/></Relationships>
</file>

<file path=ppt/slideLayouts/_rels/slideLayout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33.xml"/></Relationships>
</file>

<file path=ppt/slideLayouts/_rels/slideLayout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34.xml"/></Relationships>
</file>

<file path=ppt/slideLayouts/_rels/slideLayout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35.xml"/></Relationships>
</file>

<file path=ppt/slideLayouts/_rels/slideLayout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36.xml"/></Relationships>
</file>

<file path=ppt/slideLayouts/_rels/slideLayout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37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38.xml"/></Relationships>
</file>

<file path=ppt/slideLayouts/_rels/slideLayout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39.xml"/><Relationship Id="rId4" Type="http://schemas.microsoft.com/office/2007/relationships/hdphoto" Target="../media/hdphoto1.wdp"/></Relationships>
</file>

<file path=ppt/slideLayouts/_rels/slideLayout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40.xml"/></Relationships>
</file>

<file path=ppt/slideLayouts/_rels/slideLayout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41.xml"/><Relationship Id="rId4" Type="http://schemas.microsoft.com/office/2007/relationships/hdphoto" Target="../media/hdphoto1.wdp"/></Relationships>
</file>

<file path=ppt/slideLayouts/_rels/slideLayout54.xml.rels><?xml version="1.0" encoding="UTF-8" standalone="yes"?>
<Relationships xmlns="http://schemas.openxmlformats.org/package/2006/relationships"><Relationship Id="rId3" Type="http://schemas.openxmlformats.org/officeDocument/2006/relationships/tags" Target="../tags/tag43.xml"/><Relationship Id="rId7" Type="http://schemas.openxmlformats.org/officeDocument/2006/relationships/image" Target="../media/image5.png"/><Relationship Id="rId2" Type="http://schemas.openxmlformats.org/officeDocument/2006/relationships/tags" Target="../tags/tag4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3.bin"/><Relationship Id="rId4" Type="http://schemas.openxmlformats.org/officeDocument/2006/relationships/slideMaster" Target="../slideMasters/slideMaster2.xml"/></Relationships>
</file>

<file path=ppt/slideLayouts/_rels/slideLayout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44.xml"/><Relationship Id="rId4" Type="http://schemas.microsoft.com/office/2007/relationships/hdphoto" Target="../media/hdphoto1.wdp"/></Relationships>
</file>

<file path=ppt/slideLayouts/_rels/slideLayout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45.xml"/></Relationships>
</file>

<file path=ppt/slideLayouts/_rels/slideLayout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46.xml"/><Relationship Id="rId4" Type="http://schemas.microsoft.com/office/2007/relationships/hdphoto" Target="../media/hdphoto1.wdp"/></Relationships>
</file>

<file path=ppt/slideLayouts/_rels/slideLayout5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47.xml"/></Relationships>
</file>

<file path=ppt/slideLayouts/_rels/slideLayout5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48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6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49.xml"/></Relationships>
</file>

<file path=ppt/slideLayouts/_rels/slideLayout6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50.xml"/></Relationships>
</file>

<file path=ppt/slideLayouts/_rels/slideLayout6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51.xml"/></Relationships>
</file>

<file path=ppt/slideLayouts/_rels/slideLayout6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52.xml"/></Relationships>
</file>

<file path=ppt/slideLayouts/_rels/slideLayout6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53.xml"/></Relationships>
</file>

<file path=ppt/slideLayouts/_rels/slideLayout6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54.xml"/><Relationship Id="rId4" Type="http://schemas.openxmlformats.org/officeDocument/2006/relationships/image" Target="../media/image3.png"/></Relationships>
</file>

<file path=ppt/slideLayouts/_rels/slideLayout6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55.xml"/></Relationships>
</file>

<file path=ppt/slideLayouts/_rels/slideLayout6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3" Type="http://schemas.openxmlformats.org/officeDocument/2006/relationships/tags" Target="../tags/tag57.xml"/><Relationship Id="rId7" Type="http://schemas.openxmlformats.org/officeDocument/2006/relationships/slideMaster" Target="../slideMasters/slideMaster2.xml"/><Relationship Id="rId2" Type="http://schemas.openxmlformats.org/officeDocument/2006/relationships/tags" Target="../tags/tag56.xml"/><Relationship Id="rId1" Type="http://schemas.openxmlformats.org/officeDocument/2006/relationships/vmlDrawing" Target="../drawings/vmlDrawing4.vml"/><Relationship Id="rId6" Type="http://schemas.openxmlformats.org/officeDocument/2006/relationships/tags" Target="../tags/tag60.xml"/><Relationship Id="rId5" Type="http://schemas.openxmlformats.org/officeDocument/2006/relationships/tags" Target="../tags/tag59.xml"/><Relationship Id="rId4" Type="http://schemas.openxmlformats.org/officeDocument/2006/relationships/tags" Target="../tags/tag58.xml"/><Relationship Id="rId9" Type="http://schemas.openxmlformats.org/officeDocument/2006/relationships/image" Target="../media/image1.emf"/></Relationships>
</file>

<file path=ppt/slideLayouts/_rels/slideLayout6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tags" Target="../tags/tag62.xml"/><Relationship Id="rId7" Type="http://schemas.openxmlformats.org/officeDocument/2006/relationships/oleObject" Target="../embeddings/oleObject5.bin"/><Relationship Id="rId2" Type="http://schemas.openxmlformats.org/officeDocument/2006/relationships/tags" Target="../tags/tag61.xml"/><Relationship Id="rId1" Type="http://schemas.openxmlformats.org/officeDocument/2006/relationships/vmlDrawing" Target="../drawings/vmlDrawing5.vml"/><Relationship Id="rId6" Type="http://schemas.openxmlformats.org/officeDocument/2006/relationships/slideMaster" Target="../slideMasters/slideMaster2.xml"/><Relationship Id="rId5" Type="http://schemas.openxmlformats.org/officeDocument/2006/relationships/tags" Target="../tags/tag64.xml"/><Relationship Id="rId4" Type="http://schemas.openxmlformats.org/officeDocument/2006/relationships/tags" Target="../tags/tag6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tags" Target="../tags/tag66.xml"/><Relationship Id="rId7" Type="http://schemas.openxmlformats.org/officeDocument/2006/relationships/oleObject" Target="../embeddings/oleObject6.bin"/><Relationship Id="rId2" Type="http://schemas.openxmlformats.org/officeDocument/2006/relationships/tags" Target="../tags/tag65.xml"/><Relationship Id="rId1" Type="http://schemas.openxmlformats.org/officeDocument/2006/relationships/vmlDrawing" Target="../drawings/vmlDrawing6.vml"/><Relationship Id="rId6" Type="http://schemas.openxmlformats.org/officeDocument/2006/relationships/slideMaster" Target="../slideMasters/slideMaster2.xml"/><Relationship Id="rId5" Type="http://schemas.openxmlformats.org/officeDocument/2006/relationships/tags" Target="../tags/tag68.xml"/><Relationship Id="rId4" Type="http://schemas.openxmlformats.org/officeDocument/2006/relationships/tags" Target="../tags/tag67.xml"/></Relationships>
</file>

<file path=ppt/slideLayouts/_rels/slideLayout71.xml.rels><?xml version="1.0" encoding="UTF-8" standalone="yes"?>
<Relationships xmlns="http://schemas.openxmlformats.org/package/2006/relationships"><Relationship Id="rId3" Type="http://schemas.openxmlformats.org/officeDocument/2006/relationships/tags" Target="../tags/tag70.xml"/><Relationship Id="rId7" Type="http://schemas.openxmlformats.org/officeDocument/2006/relationships/image" Target="../media/image4.png"/><Relationship Id="rId2" Type="http://schemas.openxmlformats.org/officeDocument/2006/relationships/tags" Target="../tags/tag69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7.bin"/><Relationship Id="rId4" Type="http://schemas.openxmlformats.org/officeDocument/2006/relationships/slideMaster" Target="../slideMasters/slideMaster2.xml"/></Relationships>
</file>

<file path=ppt/slideLayouts/_rels/slideLayout7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.bin"/><Relationship Id="rId3" Type="http://schemas.openxmlformats.org/officeDocument/2006/relationships/tags" Target="../tags/tag72.xml"/><Relationship Id="rId7" Type="http://schemas.openxmlformats.org/officeDocument/2006/relationships/slideMaster" Target="../slideMasters/slideMaster2.xml"/><Relationship Id="rId2" Type="http://schemas.openxmlformats.org/officeDocument/2006/relationships/tags" Target="../tags/tag71.xml"/><Relationship Id="rId1" Type="http://schemas.openxmlformats.org/officeDocument/2006/relationships/vmlDrawing" Target="../drawings/vmlDrawing8.vml"/><Relationship Id="rId6" Type="http://schemas.openxmlformats.org/officeDocument/2006/relationships/tags" Target="../tags/tag75.xml"/><Relationship Id="rId5" Type="http://schemas.openxmlformats.org/officeDocument/2006/relationships/tags" Target="../tags/tag74.xml"/><Relationship Id="rId4" Type="http://schemas.openxmlformats.org/officeDocument/2006/relationships/tags" Target="../tags/tag73.xml"/><Relationship Id="rId9" Type="http://schemas.openxmlformats.org/officeDocument/2006/relationships/image" Target="../media/image1.emf"/></Relationships>
</file>

<file path=ppt/slideLayouts/_rels/slideLayout7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tags" Target="../tags/tag77.xml"/><Relationship Id="rId7" Type="http://schemas.openxmlformats.org/officeDocument/2006/relationships/oleObject" Target="../embeddings/oleObject9.bin"/><Relationship Id="rId2" Type="http://schemas.openxmlformats.org/officeDocument/2006/relationships/tags" Target="../tags/tag76.xml"/><Relationship Id="rId1" Type="http://schemas.openxmlformats.org/officeDocument/2006/relationships/vmlDrawing" Target="../drawings/vmlDrawing9.vml"/><Relationship Id="rId6" Type="http://schemas.openxmlformats.org/officeDocument/2006/relationships/slideMaster" Target="../slideMasters/slideMaster2.xml"/><Relationship Id="rId5" Type="http://schemas.openxmlformats.org/officeDocument/2006/relationships/tags" Target="../tags/tag79.xml"/><Relationship Id="rId4" Type="http://schemas.openxmlformats.org/officeDocument/2006/relationships/tags" Target="../tags/tag78.xml"/></Relationships>
</file>

<file path=ppt/slideLayouts/_rels/slideLayout7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tags" Target="../tags/tag81.xml"/><Relationship Id="rId7" Type="http://schemas.openxmlformats.org/officeDocument/2006/relationships/oleObject" Target="../embeddings/oleObject10.bin"/><Relationship Id="rId2" Type="http://schemas.openxmlformats.org/officeDocument/2006/relationships/tags" Target="../tags/tag80.xml"/><Relationship Id="rId1" Type="http://schemas.openxmlformats.org/officeDocument/2006/relationships/vmlDrawing" Target="../drawings/vmlDrawing10.vml"/><Relationship Id="rId6" Type="http://schemas.openxmlformats.org/officeDocument/2006/relationships/slideMaster" Target="../slideMasters/slideMaster2.xml"/><Relationship Id="rId5" Type="http://schemas.openxmlformats.org/officeDocument/2006/relationships/tags" Target="../tags/tag83.xml"/><Relationship Id="rId4" Type="http://schemas.openxmlformats.org/officeDocument/2006/relationships/tags" Target="../tags/tag82.xml"/></Relationships>
</file>

<file path=ppt/slideLayouts/_rels/slideLayout75.xml.rels><?xml version="1.0" encoding="UTF-8" standalone="yes"?>
<Relationships xmlns="http://schemas.openxmlformats.org/package/2006/relationships"><Relationship Id="rId3" Type="http://schemas.openxmlformats.org/officeDocument/2006/relationships/tags" Target="../tags/tag85.xml"/><Relationship Id="rId7" Type="http://schemas.openxmlformats.org/officeDocument/2006/relationships/image" Target="../media/image4.png"/><Relationship Id="rId2" Type="http://schemas.openxmlformats.org/officeDocument/2006/relationships/tags" Target="../tags/tag84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1.bin"/><Relationship Id="rId4" Type="http://schemas.openxmlformats.org/officeDocument/2006/relationships/slideMaster" Target="../slideMasters/slideMaster2.xml"/></Relationships>
</file>

<file path=ppt/slideLayouts/_rels/slideLayout76.xml.rels><?xml version="1.0" encoding="UTF-8" standalone="yes"?>
<Relationships xmlns="http://schemas.openxmlformats.org/package/2006/relationships"><Relationship Id="rId3" Type="http://schemas.openxmlformats.org/officeDocument/2006/relationships/tags" Target="../tags/tag87.xml"/><Relationship Id="rId7" Type="http://schemas.openxmlformats.org/officeDocument/2006/relationships/image" Target="../media/image5.png"/><Relationship Id="rId2" Type="http://schemas.openxmlformats.org/officeDocument/2006/relationships/tags" Target="../tags/tag86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2.bin"/><Relationship Id="rId4" Type="http://schemas.openxmlformats.org/officeDocument/2006/relationships/slideMaster" Target="../slideMasters/slideMaster2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33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8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7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6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4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3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35573-2FEE-41FC-A9D8-69E6A7D0C281}" type="datetimeFigureOut">
              <a:rPr lang="en-GB" smtClean="0"/>
              <a:t>24/01/2020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23101-2CF2-4830-9078-CC565604177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17850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35573-2FEE-41FC-A9D8-69E6A7D0C281}" type="datetimeFigureOut">
              <a:rPr lang="en-GB" smtClean="0"/>
              <a:t>24/01/2020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23101-2CF2-4830-9078-CC565604177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33609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6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6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35573-2FEE-41FC-A9D8-69E6A7D0C281}" type="datetimeFigureOut">
              <a:rPr lang="en-GB" smtClean="0"/>
              <a:t>24/01/2020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23101-2CF2-4830-9078-CC565604177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15531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031" y="246485"/>
            <a:ext cx="1746738" cy="1005032"/>
          </a:xfrm>
          <a:prstGeom prst="rect">
            <a:avLst/>
          </a:prstGeom>
        </p:spPr>
      </p:pic>
      <p:sp>
        <p:nvSpPr>
          <p:cNvPr id="16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422031" y="1905000"/>
            <a:ext cx="6518031" cy="1472184"/>
          </a:xfrm>
        </p:spPr>
        <p:txBody>
          <a:bodyPr lIns="91440" tIns="45720" rIns="91440" bIns="45720" anchor="t" anchorCtr="0">
            <a:noAutofit/>
          </a:bodyPr>
          <a:lstStyle>
            <a:lvl1pPr algn="l">
              <a:buNone/>
              <a:defRPr sz="2954" b="1" baseline="0">
                <a:solidFill>
                  <a:srgbClr val="002F6D"/>
                </a:solidFill>
              </a:defRPr>
            </a:lvl1pPr>
            <a:lvl2pPr>
              <a:defRPr sz="2954" baseline="0"/>
            </a:lvl2pPr>
            <a:lvl3pPr>
              <a:defRPr sz="2954" baseline="0"/>
            </a:lvl3pPr>
            <a:lvl4pPr>
              <a:defRPr sz="2954" baseline="0"/>
            </a:lvl4pPr>
            <a:lvl5pPr>
              <a:defRPr sz="2954" baseline="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422031" y="3454400"/>
            <a:ext cx="6518031" cy="1346200"/>
          </a:xfrm>
        </p:spPr>
        <p:txBody>
          <a:bodyPr lIns="91440" tIns="45720" rIns="91440" bIns="45720" anchor="t" anchorCtr="0"/>
          <a:lstStyle>
            <a:lvl1pPr algn="l">
              <a:buNone/>
              <a:defRPr baseline="0">
                <a:solidFill>
                  <a:srgbClr val="898EA7"/>
                </a:solidFill>
              </a:defRPr>
            </a:lvl1pPr>
          </a:lstStyle>
          <a:p>
            <a:pPr lvl="0"/>
            <a:r>
              <a:rPr lang="en-US"/>
              <a:t>Click to edit Master subtitle style</a:t>
            </a:r>
          </a:p>
        </p:txBody>
      </p:sp>
      <p:sp>
        <p:nvSpPr>
          <p:cNvPr id="18" name="Rectangle 138"/>
          <p:cNvSpPr>
            <a:spLocks noChangeArrowheads="1"/>
          </p:cNvSpPr>
          <p:nvPr userDrawn="1">
            <p:custDataLst>
              <p:tags r:id="rId1"/>
            </p:custDataLst>
          </p:nvPr>
        </p:nvSpPr>
        <p:spPr bwMode="gray">
          <a:xfrm>
            <a:off x="0" y="5645020"/>
            <a:ext cx="9144000" cy="1212980"/>
          </a:xfrm>
          <a:prstGeom prst="rect">
            <a:avLst/>
          </a:prstGeom>
          <a:solidFill>
            <a:srgbClr val="002F6D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662" noProof="0"/>
          </a:p>
        </p:txBody>
      </p:sp>
      <p:sp>
        <p:nvSpPr>
          <p:cNvPr id="19" name="Text Placeholder 14"/>
          <p:cNvSpPr>
            <a:spLocks noGrp="1"/>
          </p:cNvSpPr>
          <p:nvPr>
            <p:ph type="body" sz="quarter" idx="12" hasCustomPrompt="1"/>
          </p:nvPr>
        </p:nvSpPr>
        <p:spPr>
          <a:xfrm>
            <a:off x="422031" y="6045200"/>
            <a:ext cx="2743200" cy="317500"/>
          </a:xfrm>
        </p:spPr>
        <p:txBody>
          <a:bodyPr lIns="91440" tIns="45720" rIns="91440" bIns="45720" anchor="t" anchorCtr="0"/>
          <a:lstStyle>
            <a:lvl1pPr>
              <a:buNone/>
              <a:defRPr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Date</a:t>
            </a:r>
          </a:p>
        </p:txBody>
      </p:sp>
      <p:pic>
        <p:nvPicPr>
          <p:cNvPr id="23" name="Picture 22" descr="Department for Business, Energy and Industrial Strategy crest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2346" y="5874846"/>
            <a:ext cx="1309287" cy="7533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76046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7304123" y="6416897"/>
            <a:ext cx="953723" cy="142027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  <a:sym typeface="Trebuchet MS" panose="020B0603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>
          <a:xfrm>
            <a:off x="581538" y="622800"/>
            <a:ext cx="7982031" cy="358047"/>
          </a:xfrm>
        </p:spPr>
        <p:txBody>
          <a:bodyPr/>
          <a:lstStyle>
            <a:lvl1pPr>
              <a:defRPr sz="2585">
                <a:solidFill>
                  <a:schemeClr val="tx2"/>
                </a:solidFill>
                <a:latin typeface="+mj-lt"/>
                <a:sym typeface="Trebuchet MS" panose="020B0603020202020204" pitchFamily="34" charset="0"/>
              </a:defRPr>
            </a:lvl1pPr>
          </a:lstStyle>
          <a:p>
            <a:r>
              <a:rPr lang="en-US"/>
              <a:t>Click to add title</a:t>
            </a:r>
          </a:p>
        </p:txBody>
      </p:sp>
      <p:sp>
        <p:nvSpPr>
          <p:cNvPr id="8" name="FooterSimple" hidden="1"/>
          <p:cNvSpPr txBox="1"/>
          <p:nvPr userDrawn="1">
            <p:custDataLst>
              <p:tags r:id="rId1"/>
            </p:custDataLst>
          </p:nvPr>
        </p:nvSpPr>
        <p:spPr>
          <a:xfrm rot="16200000">
            <a:off x="7532634" y="5121637"/>
            <a:ext cx="2743200" cy="89448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>
              <a:lnSpc>
                <a:spcPct val="90000"/>
              </a:lnSpc>
              <a:spcAft>
                <a:spcPts val="554"/>
              </a:spcAft>
            </a:pPr>
            <a:r>
              <a:rPr lang="en-GB" sz="646">
                <a:solidFill>
                  <a:schemeClr val="bg1">
                    <a:lumMod val="50000"/>
                  </a:schemeClr>
                </a:solidFill>
                <a:latin typeface="+mn-lt"/>
                <a:sym typeface="Trebuchet MS" panose="020B0603020202020204" pitchFamily="34" charset="0"/>
              </a:rPr>
              <a:t>UK Marking - Business Readiness Forum - updated icons.pptx</a:t>
            </a:r>
            <a:endParaRPr lang="en-US" sz="646">
              <a:solidFill>
                <a:schemeClr val="bg1">
                  <a:lumMod val="50000"/>
                </a:schemeClr>
              </a:solidFill>
              <a:latin typeface="+mn-lt"/>
              <a:sym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95216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y slice heading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anelGray"/>
          <p:cNvSpPr/>
          <p:nvPr userDrawn="1"/>
        </p:nvSpPr>
        <p:spPr bwMode="ltGray">
          <a:xfrm>
            <a:off x="1" y="1"/>
            <a:ext cx="3552620" cy="6859309"/>
          </a:xfrm>
          <a:prstGeom prst="rect">
            <a:avLst/>
          </a:prstGeom>
          <a:solidFill>
            <a:srgbClr val="F2F2F2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4406" tIns="42203" rIns="84406" bIns="42203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>
              <a:lnSpc>
                <a:spcPct val="90000"/>
              </a:lnSpc>
              <a:spcAft>
                <a:spcPts val="923"/>
              </a:spcAft>
            </a:pPr>
            <a:endParaRPr lang="en-US" sz="1108">
              <a:solidFill>
                <a:schemeClr val="bg1"/>
              </a:solidFill>
              <a:latin typeface="+mn-lt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7304123" y="6416897"/>
            <a:ext cx="953723" cy="142027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  <a:sym typeface="Trebuchet MS" panose="020B0603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11" name="FooterSimple" hidden="1"/>
          <p:cNvSpPr txBox="1"/>
          <p:nvPr userDrawn="1">
            <p:custDataLst>
              <p:tags r:id="rId1"/>
            </p:custDataLst>
          </p:nvPr>
        </p:nvSpPr>
        <p:spPr>
          <a:xfrm rot="16200000">
            <a:off x="7532634" y="5121637"/>
            <a:ext cx="2743200" cy="89448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>
              <a:lnSpc>
                <a:spcPct val="90000"/>
              </a:lnSpc>
              <a:spcAft>
                <a:spcPts val="554"/>
              </a:spcAft>
            </a:pPr>
            <a:r>
              <a:rPr lang="en-GB" sz="646">
                <a:solidFill>
                  <a:schemeClr val="bg1">
                    <a:lumMod val="50000"/>
                  </a:schemeClr>
                </a:solidFill>
                <a:latin typeface="+mn-lt"/>
                <a:sym typeface="Trebuchet MS" panose="020B0603020202020204" pitchFamily="34" charset="0"/>
              </a:rPr>
              <a:t>UK Marking - Business Readiness Forum - updated icons.pptx</a:t>
            </a:r>
            <a:endParaRPr lang="en-US" sz="646">
              <a:solidFill>
                <a:schemeClr val="bg1">
                  <a:lumMod val="50000"/>
                </a:schemeClr>
              </a:solidFill>
              <a:latin typeface="+mn-lt"/>
              <a:sym typeface="Trebuchet MS" panose="020B0603020202020204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 bwMode="ltGray">
          <a:xfrm>
            <a:off x="581538" y="1544274"/>
            <a:ext cx="2519630" cy="1495794"/>
          </a:xfrm>
          <a:noFill/>
        </p:spPr>
        <p:txBody>
          <a:bodyPr wrap="square" lIns="0" tIns="0" rIns="320040" bIns="0" anchor="b">
            <a:noAutofit/>
          </a:bodyPr>
          <a:lstStyle>
            <a:lvl1pPr>
              <a:defRPr sz="2585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US"/>
              <a:t>Click to add title</a:t>
            </a:r>
          </a:p>
        </p:txBody>
      </p:sp>
      <p:sp>
        <p:nvSpPr>
          <p:cNvPr id="65" name="TextBox 64"/>
          <p:cNvSpPr txBox="1"/>
          <p:nvPr userDrawn="1"/>
        </p:nvSpPr>
        <p:spPr>
          <a:xfrm>
            <a:off x="3649361" y="142876"/>
            <a:ext cx="1846385" cy="209550"/>
          </a:xfrm>
          <a:prstGeom prst="rect">
            <a:avLst/>
          </a:prstGeom>
          <a:solidFill>
            <a:srgbClr val="FFF3BF"/>
          </a:solidFill>
          <a:ln cap="rnd">
            <a:noFill/>
            <a:prstDash val="solid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0000"/>
              </a:lnSpc>
              <a:spcAft>
                <a:spcPts val="554"/>
              </a:spcAft>
            </a:pPr>
            <a:r>
              <a:rPr lang="en-US" sz="969"/>
              <a:t>DRAFT – WORK IN PROGRESS</a:t>
            </a:r>
          </a:p>
        </p:txBody>
      </p:sp>
    </p:spTree>
    <p:extLst>
      <p:ext uri="{BB962C8B-B14F-4D97-AF65-F5344CB8AC3E}">
        <p14:creationId xmlns:p14="http://schemas.microsoft.com/office/powerpoint/2010/main" val="14515548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ction header box">
    <p:bg bwMode="grayWhite">
      <p:bgPr>
        <a:gradFill>
          <a:gsLst>
            <a:gs pos="0">
              <a:schemeClr val="tx2"/>
            </a:gs>
            <a:gs pos="100000">
              <a:schemeClr val="tx2">
                <a:lumMod val="50000"/>
              </a:schemeClr>
            </a:gs>
          </a:gsLst>
          <a:lin ang="81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age"/>
          <p:cNvSpPr txBox="1"/>
          <p:nvPr userDrawn="1"/>
        </p:nvSpPr>
        <p:spPr>
          <a:xfrm>
            <a:off x="8264493" y="6416898"/>
            <a:ext cx="285750" cy="142027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marR="0" indent="0" algn="r" defTabSz="8440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CF27A5-1A5B-48D3-A060-2758FFBB1ADD}" type="slidenum">
              <a:rPr lang="en-US" sz="923" kern="1200" smtClean="0">
                <a:solidFill>
                  <a:schemeClr val="bg1"/>
                </a:solidFill>
                <a:latin typeface="+mn-lt"/>
                <a:ea typeface="+mn-ea"/>
                <a:cs typeface="+mn-cs"/>
                <a:sym typeface="Trebuchet MS" panose="020B0603020202020204" pitchFamily="34" charset="0"/>
              </a:rPr>
              <a:pPr marL="0" marR="0" indent="0" algn="r" defTabSz="84408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923" kern="1200">
              <a:solidFill>
                <a:schemeClr val="bg1"/>
              </a:solidFill>
              <a:latin typeface="+mn-lt"/>
              <a:ea typeface="+mn-ea"/>
              <a:cs typeface="+mn-cs"/>
              <a:sym typeface="Trebuchet MS" panose="020B0603020202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 userDrawn="1">
            <p:ph type="dt" sz="half" idx="10"/>
          </p:nvPr>
        </p:nvSpPr>
        <p:spPr>
          <a:xfrm>
            <a:off x="7304123" y="6416897"/>
            <a:ext cx="953723" cy="14202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+mn-lt"/>
                <a:sym typeface="Trebuchet MS" panose="020B0603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 userDrawn="1">
            <p:ph type="title" hasCustomPrompt="1"/>
          </p:nvPr>
        </p:nvSpPr>
        <p:spPr bwMode="blackWhite">
          <a:xfrm>
            <a:off x="817477" y="2668041"/>
            <a:ext cx="7509600" cy="3201026"/>
          </a:xfrm>
          <a:prstGeom prst="rect">
            <a:avLst/>
          </a:prstGeom>
          <a:ln w="9525">
            <a:solidFill>
              <a:schemeClr val="bg1"/>
            </a:solidFill>
          </a:ln>
        </p:spPr>
        <p:txBody>
          <a:bodyPr lIns="274320" tIns="274320" rIns="274320" bIns="137160" anchor="b">
            <a:noAutofit/>
          </a:bodyPr>
          <a:lstStyle>
            <a:lvl1pPr marL="0" algn="l" defTabSz="844083" rtl="0" eaLnBrk="1" fontAlgn="auto" latinLnBrk="0" hangingPunct="1">
              <a:lnSpc>
                <a:spcPts val="5539"/>
              </a:lnSpc>
              <a:spcBef>
                <a:spcPts val="0"/>
              </a:spcBef>
              <a:spcAft>
                <a:spcPts val="0"/>
              </a:spcAft>
              <a:defRPr lang="en-US" sz="4062" kern="1200" baseline="0" dirty="0">
                <a:solidFill>
                  <a:schemeClr val="bg1"/>
                </a:solidFill>
                <a:latin typeface="+mj-lt"/>
                <a:ea typeface="+mn-ea"/>
                <a:cs typeface="Arial" panose="020B0604020202020204" pitchFamily="34" charset="0"/>
                <a:sym typeface="Trebuchet MS" panose="020B0603020202020204" pitchFamily="34" charset="0"/>
              </a:defRPr>
            </a:lvl1pPr>
          </a:lstStyle>
          <a:p>
            <a:r>
              <a:rPr lang="en-US"/>
              <a:t>Click to add section title</a:t>
            </a:r>
          </a:p>
        </p:txBody>
      </p:sp>
      <p:sp>
        <p:nvSpPr>
          <p:cNvPr id="56" name="Square"/>
          <p:cNvSpPr>
            <a:spLocks noChangeAspect="1"/>
          </p:cNvSpPr>
          <p:nvPr userDrawn="1"/>
        </p:nvSpPr>
        <p:spPr bwMode="white">
          <a:xfrm>
            <a:off x="817477" y="1457803"/>
            <a:ext cx="846605" cy="9180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l"/>
            <a:endParaRPr lang="en-US" sz="1108">
              <a:solidFill>
                <a:schemeClr val="bg1"/>
              </a:solidFill>
              <a:latin typeface="+mn-lt"/>
              <a:sym typeface="Trebuchet MS" panose="020B0603020202020204" pitchFamily="34" charset="0"/>
            </a:endParaRPr>
          </a:p>
        </p:txBody>
      </p:sp>
      <p:sp>
        <p:nvSpPr>
          <p:cNvPr id="9" name="FooterSimple" hidden="1"/>
          <p:cNvSpPr txBox="1"/>
          <p:nvPr userDrawn="1">
            <p:custDataLst>
              <p:tags r:id="rId1"/>
            </p:custDataLst>
          </p:nvPr>
        </p:nvSpPr>
        <p:spPr>
          <a:xfrm rot="16200000">
            <a:off x="7532634" y="5121637"/>
            <a:ext cx="2743200" cy="89448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>
              <a:lnSpc>
                <a:spcPct val="90000"/>
              </a:lnSpc>
              <a:spcAft>
                <a:spcPts val="554"/>
              </a:spcAft>
            </a:pPr>
            <a:r>
              <a:rPr lang="en-GB" sz="646">
                <a:solidFill>
                  <a:schemeClr val="bg1"/>
                </a:solidFill>
                <a:latin typeface="+mn-lt"/>
                <a:sym typeface="Trebuchet MS" panose="020B0603020202020204" pitchFamily="34" charset="0"/>
              </a:rPr>
              <a:t>UK Marking - Business Readiness Forum - updated icons.pptx</a:t>
            </a:r>
            <a:endParaRPr lang="en-US" sz="646">
              <a:solidFill>
                <a:schemeClr val="bg1"/>
              </a:solidFill>
              <a:latin typeface="+mn-lt"/>
              <a:sym typeface="Trebuchet MS" panose="020B0603020202020204" pitchFamily="34" charset="0"/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7103676" y="246486"/>
            <a:ext cx="1623920" cy="262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8" b="1">
                <a:solidFill>
                  <a:srgbClr val="FFFFFF"/>
                </a:solidFill>
                <a:cs typeface="Arial" panose="020B0604020202020204" pitchFamily="34" charset="0"/>
              </a:rPr>
              <a:t>OFFICIAL-SENSITIVE</a:t>
            </a:r>
          </a:p>
        </p:txBody>
      </p:sp>
      <p:sp>
        <p:nvSpPr>
          <p:cNvPr id="65" name="TextBox 64"/>
          <p:cNvSpPr txBox="1"/>
          <p:nvPr userDrawn="1"/>
        </p:nvSpPr>
        <p:spPr>
          <a:xfrm>
            <a:off x="3649361" y="142876"/>
            <a:ext cx="1846385" cy="209550"/>
          </a:xfrm>
          <a:prstGeom prst="rect">
            <a:avLst/>
          </a:prstGeom>
          <a:solidFill>
            <a:srgbClr val="FFF3BF"/>
          </a:solidFill>
          <a:ln cap="rnd">
            <a:noFill/>
            <a:prstDash val="solid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0000"/>
              </a:lnSpc>
              <a:spcAft>
                <a:spcPts val="554"/>
              </a:spcAft>
            </a:pPr>
            <a:r>
              <a:rPr lang="en-US" sz="969"/>
              <a:t>DRAFT – WORK IN PROGRESS</a:t>
            </a:r>
          </a:p>
        </p:txBody>
      </p:sp>
    </p:spTree>
    <p:extLst>
      <p:ext uri="{BB962C8B-B14F-4D97-AF65-F5344CB8AC3E}">
        <p14:creationId xmlns:p14="http://schemas.microsoft.com/office/powerpoint/2010/main" val="6355630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 line">
    <p:bg bwMode="blackWhite">
      <p:bgPr>
        <a:gradFill>
          <a:gsLst>
            <a:gs pos="0">
              <a:schemeClr val="tx2"/>
            </a:gs>
            <a:gs pos="100000">
              <a:schemeClr val="tx2">
                <a:lumMod val="50000"/>
              </a:schemeClr>
            </a:gs>
          </a:gsLst>
          <a:lin ang="81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age"/>
          <p:cNvSpPr txBox="1"/>
          <p:nvPr userDrawn="1"/>
        </p:nvSpPr>
        <p:spPr>
          <a:xfrm>
            <a:off x="8264493" y="6416898"/>
            <a:ext cx="285750" cy="142027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marR="0" indent="0" algn="r" defTabSz="8440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CF27A5-1A5B-48D3-A060-2758FFBB1ADD}" type="slidenum">
              <a:rPr lang="en-US" sz="923" kern="1200" smtClean="0">
                <a:solidFill>
                  <a:schemeClr val="bg1"/>
                </a:solidFill>
                <a:latin typeface="+mn-lt"/>
                <a:ea typeface="+mn-ea"/>
                <a:cs typeface="+mn-cs"/>
                <a:sym typeface="Trebuchet MS" panose="020B0603020202020204" pitchFamily="34" charset="0"/>
              </a:rPr>
              <a:pPr marL="0" marR="0" indent="0" algn="r" defTabSz="84408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923" kern="1200">
              <a:solidFill>
                <a:schemeClr val="bg1"/>
              </a:solidFill>
              <a:latin typeface="+mn-lt"/>
              <a:ea typeface="+mn-ea"/>
              <a:cs typeface="+mn-cs"/>
              <a:sym typeface="Trebuchet MS" panose="020B0603020202020204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04123" y="6416897"/>
            <a:ext cx="953723" cy="14202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+mn-lt"/>
                <a:sym typeface="Trebuchet MS" panose="020B0603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147" name="Title 1"/>
          <p:cNvSpPr>
            <a:spLocks noGrp="1"/>
          </p:cNvSpPr>
          <p:nvPr>
            <p:ph type="title" hasCustomPrompt="1"/>
          </p:nvPr>
        </p:nvSpPr>
        <p:spPr bwMode="blackWhite">
          <a:xfrm>
            <a:off x="581538" y="3826800"/>
            <a:ext cx="7982031" cy="2041200"/>
          </a:xfrm>
        </p:spPr>
        <p:txBody>
          <a:bodyPr anchor="t">
            <a:noAutofit/>
          </a:bodyPr>
          <a:lstStyle>
            <a:lvl1pPr>
              <a:defRPr sz="4062">
                <a:solidFill>
                  <a:schemeClr val="bg1"/>
                </a:solidFill>
                <a:latin typeface="+mj-lt"/>
                <a:sym typeface="Trebuchet MS" panose="020B0603020202020204" pitchFamily="34" charset="0"/>
              </a:defRPr>
            </a:lvl1pPr>
          </a:lstStyle>
          <a:p>
            <a:r>
              <a:rPr lang="en-US"/>
              <a:t>Click to add section title</a:t>
            </a:r>
          </a:p>
        </p:txBody>
      </p:sp>
      <p:cxnSp>
        <p:nvCxnSpPr>
          <p:cNvPr id="148" name="Line"/>
          <p:cNvCxnSpPr/>
          <p:nvPr userDrawn="1"/>
        </p:nvCxnSpPr>
        <p:spPr bwMode="white">
          <a:xfrm>
            <a:off x="581538" y="3680016"/>
            <a:ext cx="8562462" cy="0"/>
          </a:xfrm>
          <a:prstGeom prst="line">
            <a:avLst/>
          </a:prstGeom>
          <a:ln w="19050" cmpd="sng">
            <a:solidFill>
              <a:schemeClr val="bg1"/>
            </a:solidFill>
            <a:miter lim="800000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 userDrawn="1"/>
        </p:nvSpPr>
        <p:spPr>
          <a:xfrm>
            <a:off x="7103676" y="246486"/>
            <a:ext cx="1623920" cy="262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8" b="1">
                <a:solidFill>
                  <a:srgbClr val="FFFFFF"/>
                </a:solidFill>
                <a:cs typeface="Arial" panose="020B0604020202020204" pitchFamily="34" charset="0"/>
              </a:rPr>
              <a:t>OFFICIAL-SENSITIVE</a:t>
            </a:r>
          </a:p>
        </p:txBody>
      </p:sp>
      <p:sp>
        <p:nvSpPr>
          <p:cNvPr id="61" name="TextBox 60"/>
          <p:cNvSpPr txBox="1"/>
          <p:nvPr userDrawn="1"/>
        </p:nvSpPr>
        <p:spPr>
          <a:xfrm>
            <a:off x="3649361" y="142876"/>
            <a:ext cx="1846385" cy="209550"/>
          </a:xfrm>
          <a:prstGeom prst="rect">
            <a:avLst/>
          </a:prstGeom>
          <a:solidFill>
            <a:srgbClr val="FFF3BF"/>
          </a:solidFill>
          <a:ln cap="rnd">
            <a:noFill/>
            <a:prstDash val="solid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0000"/>
              </a:lnSpc>
              <a:spcAft>
                <a:spcPts val="554"/>
              </a:spcAft>
            </a:pPr>
            <a:r>
              <a:rPr lang="en-US" sz="969"/>
              <a:t>DRAFT – WORK IN PROGRESS</a:t>
            </a:r>
          </a:p>
        </p:txBody>
      </p:sp>
    </p:spTree>
    <p:extLst>
      <p:ext uri="{BB962C8B-B14F-4D97-AF65-F5344CB8AC3E}">
        <p14:creationId xmlns:p14="http://schemas.microsoft.com/office/powerpoint/2010/main" val="14597956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White one third">
    <p:bg>
      <p:bgPr>
        <a:gradFill>
          <a:gsLst>
            <a:gs pos="0">
              <a:schemeClr val="tx2"/>
            </a:gs>
            <a:gs pos="100000">
              <a:schemeClr val="tx2">
                <a:lumMod val="50000"/>
              </a:schemeClr>
            </a:gs>
          </a:gsLst>
          <a:lin ang="81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Shadow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398" t="8741" r="101" b="27"/>
          <a:stretch/>
        </p:blipFill>
        <p:spPr bwMode="ltGray">
          <a:xfrm flipV="1">
            <a:off x="3088662" y="0"/>
            <a:ext cx="385477" cy="6858000"/>
          </a:xfrm>
          <a:prstGeom prst="rect">
            <a:avLst/>
          </a:prstGeom>
        </p:spPr>
      </p:pic>
      <p:sp>
        <p:nvSpPr>
          <p:cNvPr id="26" name="PanelGray"/>
          <p:cNvSpPr/>
          <p:nvPr userDrawn="1"/>
        </p:nvSpPr>
        <p:spPr bwMode="white">
          <a:xfrm>
            <a:off x="1" y="0"/>
            <a:ext cx="3099547" cy="68580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/>
            <a:endParaRPr lang="en-US" sz="1108">
              <a:solidFill>
                <a:schemeClr val="bg1"/>
              </a:solidFill>
              <a:latin typeface="+mn-lt"/>
              <a:sym typeface="Trebuchet MS" panose="020B0603020202020204" pitchFamily="34" charset="0"/>
            </a:endParaRPr>
          </a:p>
        </p:txBody>
      </p:sp>
      <p:sp>
        <p:nvSpPr>
          <p:cNvPr id="20" name="Page"/>
          <p:cNvSpPr txBox="1"/>
          <p:nvPr userDrawn="1"/>
        </p:nvSpPr>
        <p:spPr>
          <a:xfrm>
            <a:off x="8264493" y="6416898"/>
            <a:ext cx="285750" cy="142027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marR="0" indent="0" algn="r" defTabSz="8440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CF27A5-1A5B-48D3-A060-2758FFBB1ADD}" type="slidenum">
              <a:rPr lang="en-US" sz="923" kern="1200" smtClean="0">
                <a:solidFill>
                  <a:schemeClr val="bg1"/>
                </a:solidFill>
                <a:latin typeface="+mn-lt"/>
                <a:ea typeface="+mn-ea"/>
                <a:cs typeface="+mn-cs"/>
                <a:sym typeface="Trebuchet MS" panose="020B0603020202020204" pitchFamily="34" charset="0"/>
              </a:rPr>
              <a:pPr marL="0" marR="0" indent="0" algn="r" defTabSz="84408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923" kern="1200">
              <a:solidFill>
                <a:schemeClr val="bg1"/>
              </a:solidFill>
              <a:latin typeface="+mn-lt"/>
              <a:ea typeface="+mn-ea"/>
              <a:cs typeface="+mn-cs"/>
              <a:sym typeface="Trebuchet MS" panose="020B0603020202020204" pitchFamily="34" charset="0"/>
            </a:endParaRPr>
          </a:p>
        </p:txBody>
      </p:sp>
      <p:sp>
        <p:nvSpPr>
          <p:cNvPr id="17" name="Date Placeholder 1"/>
          <p:cNvSpPr>
            <a:spLocks noGrp="1"/>
          </p:cNvSpPr>
          <p:nvPr userDrawn="1">
            <p:ph type="dt" sz="half" idx="31"/>
          </p:nvPr>
        </p:nvSpPr>
        <p:spPr>
          <a:xfrm>
            <a:off x="7304123" y="6416897"/>
            <a:ext cx="953723" cy="14202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+mn-lt"/>
                <a:sym typeface="Trebuchet MS" panose="020B0603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27" name="Title 4"/>
          <p:cNvSpPr>
            <a:spLocks noGrp="1"/>
          </p:cNvSpPr>
          <p:nvPr userDrawn="1">
            <p:ph type="title" hasCustomPrompt="1"/>
          </p:nvPr>
        </p:nvSpPr>
        <p:spPr>
          <a:xfrm>
            <a:off x="581539" y="2681103"/>
            <a:ext cx="2283808" cy="1495794"/>
          </a:xfrm>
          <a:prstGeom prst="rect">
            <a:avLst/>
          </a:prstGeom>
        </p:spPr>
        <p:txBody>
          <a:bodyPr anchor="ctr">
            <a:noAutofit/>
          </a:bodyPr>
          <a:lstStyle>
            <a:lvl1pPr>
              <a:defRPr sz="2585">
                <a:solidFill>
                  <a:schemeClr val="tx2"/>
                </a:solidFill>
                <a:latin typeface="+mj-lt"/>
                <a:sym typeface="Trebuchet MS" panose="020B0603020202020204" pitchFamily="34" charset="0"/>
              </a:defRPr>
            </a:lvl1pPr>
          </a:lstStyle>
          <a:p>
            <a:r>
              <a:rPr lang="en-US"/>
              <a:t>Click to add title</a:t>
            </a:r>
          </a:p>
        </p:txBody>
      </p:sp>
      <p:sp>
        <p:nvSpPr>
          <p:cNvPr id="11" name="FooterSimple" hidden="1"/>
          <p:cNvSpPr txBox="1"/>
          <p:nvPr userDrawn="1">
            <p:custDataLst>
              <p:tags r:id="rId1"/>
            </p:custDataLst>
          </p:nvPr>
        </p:nvSpPr>
        <p:spPr>
          <a:xfrm rot="16200000">
            <a:off x="7532634" y="5121637"/>
            <a:ext cx="2743200" cy="89448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>
              <a:lnSpc>
                <a:spcPct val="90000"/>
              </a:lnSpc>
              <a:spcAft>
                <a:spcPts val="554"/>
              </a:spcAft>
            </a:pPr>
            <a:r>
              <a:rPr lang="en-GB" sz="646">
                <a:solidFill>
                  <a:schemeClr val="bg1"/>
                </a:solidFill>
                <a:latin typeface="+mn-lt"/>
                <a:sym typeface="Trebuchet MS" panose="020B0603020202020204" pitchFamily="34" charset="0"/>
              </a:rPr>
              <a:t>UK Marking - Business Readiness Forum - updated icons.pptx</a:t>
            </a:r>
            <a:endParaRPr lang="en-US" sz="646">
              <a:solidFill>
                <a:schemeClr val="bg1"/>
              </a:solidFill>
              <a:latin typeface="+mn-lt"/>
              <a:sym typeface="Trebuchet MS" panose="020B0603020202020204" pitchFamily="34" charset="0"/>
            </a:endParaRPr>
          </a:p>
        </p:txBody>
      </p:sp>
      <p:sp>
        <p:nvSpPr>
          <p:cNvPr id="9" name="TextBox 8"/>
          <p:cNvSpPr txBox="1"/>
          <p:nvPr userDrawn="1"/>
        </p:nvSpPr>
        <p:spPr>
          <a:xfrm>
            <a:off x="7103676" y="246486"/>
            <a:ext cx="1623920" cy="262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8" b="1">
                <a:solidFill>
                  <a:srgbClr val="FFFFFF"/>
                </a:solidFill>
                <a:cs typeface="Arial" panose="020B0604020202020204" pitchFamily="34" charset="0"/>
              </a:rPr>
              <a:t>OFFICIAL-SENSITIVE</a:t>
            </a:r>
          </a:p>
        </p:txBody>
      </p:sp>
      <p:sp>
        <p:nvSpPr>
          <p:cNvPr id="70" name="TextBox 69"/>
          <p:cNvSpPr txBox="1"/>
          <p:nvPr userDrawn="1"/>
        </p:nvSpPr>
        <p:spPr>
          <a:xfrm>
            <a:off x="3649361" y="142876"/>
            <a:ext cx="1846385" cy="209550"/>
          </a:xfrm>
          <a:prstGeom prst="rect">
            <a:avLst/>
          </a:prstGeom>
          <a:solidFill>
            <a:srgbClr val="FFF3BF"/>
          </a:solidFill>
          <a:ln cap="rnd">
            <a:noFill/>
            <a:prstDash val="solid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0000"/>
              </a:lnSpc>
              <a:spcAft>
                <a:spcPts val="554"/>
              </a:spcAft>
            </a:pPr>
            <a:r>
              <a:rPr lang="en-US" sz="969"/>
              <a:t>DRAFT – WORK IN PROGRESS</a:t>
            </a:r>
          </a:p>
        </p:txBody>
      </p:sp>
    </p:spTree>
    <p:extLst>
      <p:ext uri="{BB962C8B-B14F-4D97-AF65-F5344CB8AC3E}">
        <p14:creationId xmlns:p14="http://schemas.microsoft.com/office/powerpoint/2010/main" val="20541531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Green highlight">
    <p:bg>
      <p:bgPr>
        <a:gradFill>
          <a:gsLst>
            <a:gs pos="0">
              <a:schemeClr val="tx2"/>
            </a:gs>
            <a:gs pos="100000">
              <a:schemeClr val="tx2">
                <a:lumMod val="50000"/>
              </a:schemeClr>
            </a:gs>
          </a:gsLst>
          <a:lin ang="81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Shadow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398" t="8741" r="101" b="27"/>
          <a:stretch/>
        </p:blipFill>
        <p:spPr bwMode="ltGray">
          <a:xfrm flipV="1">
            <a:off x="5358992" y="0"/>
            <a:ext cx="385477" cy="6858000"/>
          </a:xfrm>
          <a:prstGeom prst="rect">
            <a:avLst/>
          </a:prstGeom>
        </p:spPr>
      </p:pic>
      <p:sp>
        <p:nvSpPr>
          <p:cNvPr id="13" name="PanelGray"/>
          <p:cNvSpPr/>
          <p:nvPr userDrawn="1"/>
        </p:nvSpPr>
        <p:spPr bwMode="white">
          <a:xfrm>
            <a:off x="1" y="0"/>
            <a:ext cx="5364672" cy="68580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/>
            <a:endParaRPr lang="en-US" sz="1108">
              <a:solidFill>
                <a:schemeClr val="bg1"/>
              </a:solidFill>
              <a:latin typeface="+mn-lt"/>
              <a:sym typeface="Trebuchet MS" panose="020B0603020202020204" pitchFamily="34" charset="0"/>
            </a:endParaRPr>
          </a:p>
        </p:txBody>
      </p:sp>
      <p:sp>
        <p:nvSpPr>
          <p:cNvPr id="17" name="Page"/>
          <p:cNvSpPr txBox="1"/>
          <p:nvPr userDrawn="1"/>
        </p:nvSpPr>
        <p:spPr>
          <a:xfrm>
            <a:off x="8264493" y="6416898"/>
            <a:ext cx="285750" cy="142027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marR="0" indent="0" algn="r" defTabSz="8440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CF27A5-1A5B-48D3-A060-2758FFBB1ADD}" type="slidenum">
              <a:rPr lang="en-US" sz="923" kern="1200" smtClean="0">
                <a:solidFill>
                  <a:schemeClr val="bg1"/>
                </a:solidFill>
                <a:latin typeface="+mn-lt"/>
                <a:ea typeface="+mn-ea"/>
                <a:cs typeface="+mn-cs"/>
                <a:sym typeface="Trebuchet MS" panose="020B0603020202020204" pitchFamily="34" charset="0"/>
              </a:rPr>
              <a:pPr marL="0" marR="0" indent="0" algn="r" defTabSz="84408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923" kern="1200">
              <a:solidFill>
                <a:schemeClr val="bg1"/>
              </a:solidFill>
              <a:latin typeface="+mn-lt"/>
              <a:ea typeface="+mn-ea"/>
              <a:cs typeface="+mn-cs"/>
              <a:sym typeface="Trebuchet MS" panose="020B0603020202020204" pitchFamily="34" charset="0"/>
            </a:endParaRPr>
          </a:p>
        </p:txBody>
      </p:sp>
      <p:sp>
        <p:nvSpPr>
          <p:cNvPr id="16" name="Date Placeholder 2"/>
          <p:cNvSpPr>
            <a:spLocks noGrp="1"/>
          </p:cNvSpPr>
          <p:nvPr>
            <p:ph type="dt" sz="half" idx="10"/>
          </p:nvPr>
        </p:nvSpPr>
        <p:spPr>
          <a:xfrm>
            <a:off x="7304123" y="6416897"/>
            <a:ext cx="953723" cy="14202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+mn-lt"/>
                <a:sym typeface="Trebuchet MS" panose="020B0603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23" name="Title 3"/>
          <p:cNvSpPr>
            <a:spLocks noGrp="1"/>
          </p:cNvSpPr>
          <p:nvPr>
            <p:ph type="title" hasCustomPrompt="1"/>
          </p:nvPr>
        </p:nvSpPr>
        <p:spPr>
          <a:xfrm>
            <a:off x="581539" y="622800"/>
            <a:ext cx="4567614" cy="358047"/>
          </a:xfrm>
          <a:prstGeom prst="rect">
            <a:avLst/>
          </a:prstGeom>
        </p:spPr>
        <p:txBody>
          <a:bodyPr/>
          <a:lstStyle>
            <a:lvl1pPr>
              <a:defRPr sz="2585">
                <a:solidFill>
                  <a:schemeClr val="tx2"/>
                </a:solidFill>
                <a:latin typeface="+mj-lt"/>
                <a:sym typeface="Trebuchet MS" panose="020B0603020202020204" pitchFamily="34" charset="0"/>
              </a:defRPr>
            </a:lvl1pPr>
          </a:lstStyle>
          <a:p>
            <a:r>
              <a:rPr lang="en-US"/>
              <a:t>Click to add title</a:t>
            </a:r>
          </a:p>
        </p:txBody>
      </p:sp>
      <p:sp>
        <p:nvSpPr>
          <p:cNvPr id="11" name="FooterSimple" hidden="1"/>
          <p:cNvSpPr txBox="1"/>
          <p:nvPr userDrawn="1">
            <p:custDataLst>
              <p:tags r:id="rId1"/>
            </p:custDataLst>
          </p:nvPr>
        </p:nvSpPr>
        <p:spPr>
          <a:xfrm rot="16200000">
            <a:off x="7532634" y="5121637"/>
            <a:ext cx="2743200" cy="89448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>
              <a:lnSpc>
                <a:spcPct val="90000"/>
              </a:lnSpc>
              <a:spcAft>
                <a:spcPts val="554"/>
              </a:spcAft>
            </a:pPr>
            <a:r>
              <a:rPr lang="en-GB" sz="646">
                <a:solidFill>
                  <a:schemeClr val="bg1"/>
                </a:solidFill>
                <a:latin typeface="+mn-lt"/>
                <a:sym typeface="Trebuchet MS" panose="020B0603020202020204" pitchFamily="34" charset="0"/>
              </a:rPr>
              <a:t>UK Marking - Business Readiness Forum - updated icons.pptx</a:t>
            </a:r>
            <a:endParaRPr lang="en-US" sz="646">
              <a:solidFill>
                <a:schemeClr val="bg1"/>
              </a:solidFill>
              <a:latin typeface="+mn-lt"/>
              <a:sym typeface="Trebuchet MS" panose="020B0603020202020204" pitchFamily="34" charset="0"/>
            </a:endParaRPr>
          </a:p>
        </p:txBody>
      </p:sp>
      <p:sp>
        <p:nvSpPr>
          <p:cNvPr id="9" name="TextBox 8"/>
          <p:cNvSpPr txBox="1"/>
          <p:nvPr userDrawn="1"/>
        </p:nvSpPr>
        <p:spPr>
          <a:xfrm>
            <a:off x="7103676" y="246486"/>
            <a:ext cx="1623920" cy="262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8" b="1">
                <a:solidFill>
                  <a:srgbClr val="FFFFFF"/>
                </a:solidFill>
                <a:cs typeface="Arial" panose="020B0604020202020204" pitchFamily="34" charset="0"/>
              </a:rPr>
              <a:t>OFFICIAL-SENSITIVE</a:t>
            </a:r>
          </a:p>
        </p:txBody>
      </p:sp>
      <p:sp>
        <p:nvSpPr>
          <p:cNvPr id="70" name="TextBox 69"/>
          <p:cNvSpPr txBox="1"/>
          <p:nvPr userDrawn="1"/>
        </p:nvSpPr>
        <p:spPr>
          <a:xfrm>
            <a:off x="3649361" y="142876"/>
            <a:ext cx="1846385" cy="209550"/>
          </a:xfrm>
          <a:prstGeom prst="rect">
            <a:avLst/>
          </a:prstGeom>
          <a:solidFill>
            <a:srgbClr val="FFF3BF"/>
          </a:solidFill>
          <a:ln cap="rnd">
            <a:noFill/>
            <a:prstDash val="solid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0000"/>
              </a:lnSpc>
              <a:spcAft>
                <a:spcPts val="554"/>
              </a:spcAft>
            </a:pPr>
            <a:r>
              <a:rPr lang="en-US" sz="969"/>
              <a:t>DRAFT – WORK IN PROGRESS</a:t>
            </a:r>
          </a:p>
        </p:txBody>
      </p:sp>
    </p:spTree>
    <p:extLst>
      <p:ext uri="{BB962C8B-B14F-4D97-AF65-F5344CB8AC3E}">
        <p14:creationId xmlns:p14="http://schemas.microsoft.com/office/powerpoint/2010/main" val="2834784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Green one third">
    <p:bg>
      <p:bgPr>
        <a:gradFill>
          <a:gsLst>
            <a:gs pos="0">
              <a:schemeClr val="tx2"/>
            </a:gs>
            <a:gs pos="100000">
              <a:schemeClr val="tx2">
                <a:lumMod val="50000"/>
              </a:schemeClr>
            </a:gs>
          </a:gsLst>
          <a:lin ang="81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Shadow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398" t="8741" r="101" b="27"/>
          <a:stretch/>
        </p:blipFill>
        <p:spPr bwMode="ltGray">
          <a:xfrm flipH="1">
            <a:off x="2716391" y="0"/>
            <a:ext cx="384878" cy="6858000"/>
          </a:xfrm>
          <a:prstGeom prst="rect">
            <a:avLst/>
          </a:prstGeom>
        </p:spPr>
      </p:pic>
      <p:sp>
        <p:nvSpPr>
          <p:cNvPr id="66" name="PanelGray"/>
          <p:cNvSpPr/>
          <p:nvPr userDrawn="1"/>
        </p:nvSpPr>
        <p:spPr bwMode="white">
          <a:xfrm>
            <a:off x="3102278" y="-1309"/>
            <a:ext cx="6041722" cy="6859309"/>
          </a:xfrm>
          <a:custGeom>
            <a:avLst/>
            <a:gdLst>
              <a:gd name="connsiteX0" fmla="*/ 0 w 6553548"/>
              <a:gd name="connsiteY0" fmla="*/ 0 h 6859309"/>
              <a:gd name="connsiteX1" fmla="*/ 6553548 w 6553548"/>
              <a:gd name="connsiteY1" fmla="*/ 0 h 6859309"/>
              <a:gd name="connsiteX2" fmla="*/ 6553548 w 6553548"/>
              <a:gd name="connsiteY2" fmla="*/ 6859309 h 6859309"/>
              <a:gd name="connsiteX3" fmla="*/ 0 w 6553548"/>
              <a:gd name="connsiteY3" fmla="*/ 6859309 h 68593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553548" h="6859309">
                <a:moveTo>
                  <a:pt x="0" y="0"/>
                </a:moveTo>
                <a:lnTo>
                  <a:pt x="6553548" y="0"/>
                </a:lnTo>
                <a:lnTo>
                  <a:pt x="6553548" y="6859309"/>
                </a:lnTo>
                <a:lnTo>
                  <a:pt x="0" y="6859309"/>
                </a:lnTo>
                <a:close/>
              </a:path>
            </a:pathLst>
          </a:cu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>
            <a:noAutofit/>
          </a:bodyPr>
          <a:lstStyle/>
          <a:p>
            <a:pPr lvl="0"/>
            <a:endParaRPr lang="en-US" sz="1108">
              <a:solidFill>
                <a:schemeClr val="bg1"/>
              </a:solidFill>
              <a:latin typeface="+mn-lt"/>
              <a:sym typeface="Trebuchet MS" panose="020B0603020202020204" pitchFamily="34" charset="0"/>
            </a:endParaRPr>
          </a:p>
        </p:txBody>
      </p:sp>
      <p:sp>
        <p:nvSpPr>
          <p:cNvPr id="15" name="Page"/>
          <p:cNvSpPr txBox="1"/>
          <p:nvPr userDrawn="1"/>
        </p:nvSpPr>
        <p:spPr>
          <a:xfrm>
            <a:off x="8264493" y="6416898"/>
            <a:ext cx="285750" cy="142027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marR="0" indent="0" algn="r" defTabSz="8440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CF27A5-1A5B-48D3-A060-2758FFBB1ADD}" type="slidenum">
              <a:rPr lang="en-US" sz="923" kern="1200" smtClean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  <a:sym typeface="Trebuchet MS" panose="020B0603020202020204" pitchFamily="34" charset="0"/>
              </a:rPr>
              <a:pPr marL="0" marR="0" indent="0" algn="r" defTabSz="84408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923" kern="1200">
              <a:solidFill>
                <a:schemeClr val="bg1">
                  <a:lumMod val="50000"/>
                </a:schemeClr>
              </a:solidFill>
              <a:latin typeface="+mn-lt"/>
              <a:ea typeface="+mn-ea"/>
              <a:cs typeface="+mn-cs"/>
              <a:sym typeface="Trebuchet MS" panose="020B0603020202020204" pitchFamily="34" charset="0"/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sz="half" idx="29"/>
          </p:nvPr>
        </p:nvSpPr>
        <p:spPr>
          <a:xfrm>
            <a:off x="7304123" y="6416897"/>
            <a:ext cx="953723" cy="14202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  <a:latin typeface="+mn-lt"/>
                <a:sym typeface="Trebuchet MS" panose="020B0603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11" name="Title 4"/>
          <p:cNvSpPr>
            <a:spLocks noGrp="1"/>
          </p:cNvSpPr>
          <p:nvPr>
            <p:ph type="title" hasCustomPrompt="1"/>
          </p:nvPr>
        </p:nvSpPr>
        <p:spPr>
          <a:xfrm>
            <a:off x="581538" y="2681103"/>
            <a:ext cx="2282954" cy="1495794"/>
          </a:xfrm>
          <a:prstGeom prst="rect">
            <a:avLst/>
          </a:prstGeom>
        </p:spPr>
        <p:txBody>
          <a:bodyPr anchor="ctr">
            <a:noAutofit/>
          </a:bodyPr>
          <a:lstStyle>
            <a:lvl1pPr>
              <a:defRPr sz="2585">
                <a:solidFill>
                  <a:schemeClr val="bg1"/>
                </a:solidFill>
                <a:latin typeface="+mj-lt"/>
                <a:sym typeface="Trebuchet MS" panose="020B0603020202020204" pitchFamily="34" charset="0"/>
              </a:defRPr>
            </a:lvl1pPr>
          </a:lstStyle>
          <a:p>
            <a:r>
              <a:rPr lang="en-US"/>
              <a:t>Click to add title</a:t>
            </a:r>
          </a:p>
        </p:txBody>
      </p:sp>
      <p:sp>
        <p:nvSpPr>
          <p:cNvPr id="10" name="FooterSimple" hidden="1"/>
          <p:cNvSpPr txBox="1"/>
          <p:nvPr userDrawn="1">
            <p:custDataLst>
              <p:tags r:id="rId1"/>
            </p:custDataLst>
          </p:nvPr>
        </p:nvSpPr>
        <p:spPr>
          <a:xfrm rot="16200000">
            <a:off x="7532634" y="5121637"/>
            <a:ext cx="2743200" cy="89448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>
              <a:lnSpc>
                <a:spcPct val="90000"/>
              </a:lnSpc>
              <a:spcAft>
                <a:spcPts val="554"/>
              </a:spcAft>
            </a:pPr>
            <a:r>
              <a:rPr lang="en-GB" sz="646">
                <a:solidFill>
                  <a:schemeClr val="bg1">
                    <a:lumMod val="50000"/>
                  </a:schemeClr>
                </a:solidFill>
                <a:latin typeface="+mn-lt"/>
                <a:sym typeface="Trebuchet MS" panose="020B0603020202020204" pitchFamily="34" charset="0"/>
              </a:rPr>
              <a:t>UK Marking - Business Readiness Forum - updated icons.pptx</a:t>
            </a:r>
            <a:endParaRPr lang="en-US" sz="646">
              <a:solidFill>
                <a:schemeClr val="bg1">
                  <a:lumMod val="50000"/>
                </a:schemeClr>
              </a:solidFill>
              <a:latin typeface="+mn-lt"/>
              <a:sym typeface="Trebuchet MS" panose="020B0603020202020204" pitchFamily="34" charset="0"/>
            </a:endParaRPr>
          </a:p>
        </p:txBody>
      </p:sp>
      <p:sp>
        <p:nvSpPr>
          <p:cNvPr id="9" name="TextBox 8"/>
          <p:cNvSpPr txBox="1"/>
          <p:nvPr userDrawn="1"/>
        </p:nvSpPr>
        <p:spPr>
          <a:xfrm>
            <a:off x="7103676" y="246486"/>
            <a:ext cx="1623920" cy="262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8" b="1">
                <a:solidFill>
                  <a:srgbClr val="133370"/>
                </a:solidFill>
                <a:cs typeface="Arial" panose="020B0604020202020204" pitchFamily="34" charset="0"/>
              </a:rPr>
              <a:t>OFFICIAL-SENSITIVE</a:t>
            </a:r>
          </a:p>
        </p:txBody>
      </p:sp>
      <p:sp>
        <p:nvSpPr>
          <p:cNvPr id="70" name="TextBox 69"/>
          <p:cNvSpPr txBox="1"/>
          <p:nvPr userDrawn="1"/>
        </p:nvSpPr>
        <p:spPr>
          <a:xfrm>
            <a:off x="3649361" y="142876"/>
            <a:ext cx="1846385" cy="209550"/>
          </a:xfrm>
          <a:prstGeom prst="rect">
            <a:avLst/>
          </a:prstGeom>
          <a:solidFill>
            <a:srgbClr val="FFF3BF"/>
          </a:solidFill>
          <a:ln cap="rnd">
            <a:noFill/>
            <a:prstDash val="solid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0000"/>
              </a:lnSpc>
              <a:spcAft>
                <a:spcPts val="554"/>
              </a:spcAft>
            </a:pPr>
            <a:r>
              <a:rPr lang="en-US" sz="969"/>
              <a:t>DRAFT – WORK IN PROGRESS</a:t>
            </a:r>
          </a:p>
        </p:txBody>
      </p:sp>
    </p:spTree>
    <p:extLst>
      <p:ext uri="{BB962C8B-B14F-4D97-AF65-F5344CB8AC3E}">
        <p14:creationId xmlns:p14="http://schemas.microsoft.com/office/powerpoint/2010/main" val="39119060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35573-2FEE-41FC-A9D8-69E6A7D0C281}" type="datetimeFigureOut">
              <a:rPr lang="en-GB" smtClean="0"/>
              <a:t>24/01/2020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23101-2CF2-4830-9078-CC565604177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3657052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Green half">
    <p:bg bwMode="grayWhite">
      <p:bgPr>
        <a:gradFill>
          <a:gsLst>
            <a:gs pos="0">
              <a:schemeClr val="tx2"/>
            </a:gs>
            <a:gs pos="100000">
              <a:schemeClr val="tx2">
                <a:lumMod val="50000"/>
              </a:schemeClr>
            </a:gs>
          </a:gsLst>
          <a:lin ang="81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Shadow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398" t="8741" r="101" b="27"/>
          <a:stretch/>
        </p:blipFill>
        <p:spPr bwMode="ltGray">
          <a:xfrm flipH="1">
            <a:off x="4194424" y="0"/>
            <a:ext cx="385477" cy="6858000"/>
          </a:xfrm>
          <a:prstGeom prst="rect">
            <a:avLst/>
          </a:prstGeom>
        </p:spPr>
      </p:pic>
      <p:sp>
        <p:nvSpPr>
          <p:cNvPr id="12" name="PanelGray"/>
          <p:cNvSpPr/>
          <p:nvPr userDrawn="1"/>
        </p:nvSpPr>
        <p:spPr>
          <a:xfrm>
            <a:off x="4572000" y="0"/>
            <a:ext cx="4572000" cy="6858000"/>
          </a:xfrm>
          <a:prstGeom prst="rect">
            <a:avLst/>
          </a:prstGeom>
          <a:solidFill>
            <a:schemeClr val="bg2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l">
              <a:lnSpc>
                <a:spcPct val="90000"/>
              </a:lnSpc>
              <a:spcAft>
                <a:spcPts val="923"/>
              </a:spcAft>
            </a:pPr>
            <a:endParaRPr lang="en-US" sz="1108">
              <a:solidFill>
                <a:schemeClr val="bg1"/>
              </a:solidFill>
              <a:latin typeface="+mn-lt"/>
              <a:sym typeface="Trebuchet MS" panose="020B0603020202020204" pitchFamily="34" charset="0"/>
            </a:endParaRPr>
          </a:p>
        </p:txBody>
      </p:sp>
      <p:sp>
        <p:nvSpPr>
          <p:cNvPr id="13" name="Picture Placeholder 18"/>
          <p:cNvSpPr>
            <a:spLocks noGrp="1"/>
          </p:cNvSpPr>
          <p:nvPr>
            <p:ph type="pic" sz="quarter" idx="14" hasCustomPrompt="1"/>
          </p:nvPr>
        </p:nvSpPr>
        <p:spPr>
          <a:xfrm>
            <a:off x="4571446" y="0"/>
            <a:ext cx="4572554" cy="6858000"/>
          </a:xfrm>
          <a:prstGeom prst="rect">
            <a:avLst/>
          </a:prstGeom>
          <a:solidFill>
            <a:srgbClr val="F2F2F2"/>
          </a:solidFill>
        </p:spPr>
        <p:txBody>
          <a:bodyPr lIns="914400" tIns="914400" rIns="914400" bIns="914400"/>
          <a:lstStyle>
            <a:lvl1pPr algn="ctr">
              <a:defRPr sz="1662" baseline="0">
                <a:latin typeface="Trebuchet MS" panose="020B0603020202020204" pitchFamily="34" charset="0"/>
                <a:sym typeface="Trebuchet MS" panose="020B0603020202020204" pitchFamily="34" charset="0"/>
              </a:defRPr>
            </a:lvl1pPr>
          </a:lstStyle>
          <a:p>
            <a:r>
              <a:rPr lang="en-US"/>
              <a:t>Click icon below to insert an image or remove this placeholder to use the whitespace in another way</a:t>
            </a:r>
          </a:p>
        </p:txBody>
      </p:sp>
      <p:sp>
        <p:nvSpPr>
          <p:cNvPr id="15" name="TextBox 14"/>
          <p:cNvSpPr txBox="1"/>
          <p:nvPr userDrawn="1"/>
        </p:nvSpPr>
        <p:spPr>
          <a:xfrm>
            <a:off x="8264493" y="6416898"/>
            <a:ext cx="285750" cy="142027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marR="0" indent="0" algn="r" defTabSz="8440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CF27A5-1A5B-48D3-A060-2758FFBB1ADD}" type="slidenum">
              <a:rPr lang="en-US" sz="923" kern="1200" smtClean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  <a:sym typeface="Trebuchet MS" panose="020B0603020202020204" pitchFamily="34" charset="0"/>
              </a:rPr>
              <a:pPr marL="0" marR="0" indent="0" algn="r" defTabSz="84408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738" kern="1200">
              <a:solidFill>
                <a:schemeClr val="bg1">
                  <a:lumMod val="50000"/>
                </a:schemeClr>
              </a:solidFill>
              <a:latin typeface="+mn-lt"/>
              <a:ea typeface="+mn-ea"/>
              <a:cs typeface="+mn-cs"/>
              <a:sym typeface="Trebuchet MS" panose="020B0603020202020204" pitchFamily="34" charset="0"/>
            </a:endParaRPr>
          </a:p>
        </p:txBody>
      </p:sp>
      <p:sp>
        <p:nvSpPr>
          <p:cNvPr id="16" name="Date Placeholder 2"/>
          <p:cNvSpPr>
            <a:spLocks noGrp="1"/>
          </p:cNvSpPr>
          <p:nvPr>
            <p:ph type="dt" sz="half" idx="15"/>
          </p:nvPr>
        </p:nvSpPr>
        <p:spPr>
          <a:xfrm>
            <a:off x="7304123" y="6416897"/>
            <a:ext cx="953723" cy="14202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  <a:latin typeface="+mn-lt"/>
                <a:sym typeface="Trebuchet MS" panose="020B0603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14" name="Title 1"/>
          <p:cNvSpPr>
            <a:spLocks noGrp="1"/>
          </p:cNvSpPr>
          <p:nvPr>
            <p:ph type="title" hasCustomPrompt="1"/>
          </p:nvPr>
        </p:nvSpPr>
        <p:spPr bwMode="black">
          <a:xfrm>
            <a:off x="581538" y="1785600"/>
            <a:ext cx="3202293" cy="3286800"/>
          </a:xfrm>
          <a:prstGeom prst="rect">
            <a:avLst/>
          </a:prstGeom>
          <a:noFill/>
        </p:spPr>
        <p:txBody>
          <a:bodyPr wrap="square" lIns="0" tIns="0" rIns="320040" bIns="0" anchor="ctr">
            <a:noAutofit/>
          </a:bodyPr>
          <a:lstStyle>
            <a:lvl1pPr>
              <a:defRPr sz="2954">
                <a:solidFill>
                  <a:schemeClr val="bg1"/>
                </a:solidFill>
                <a:latin typeface="+mj-lt"/>
                <a:sym typeface="Trebuchet MS" panose="020B0603020202020204" pitchFamily="34" charset="0"/>
              </a:defRPr>
            </a:lvl1pPr>
          </a:lstStyle>
          <a:p>
            <a:r>
              <a:rPr lang="en-US"/>
              <a:t>Click to add title</a:t>
            </a:r>
          </a:p>
        </p:txBody>
      </p:sp>
      <p:sp>
        <p:nvSpPr>
          <p:cNvPr id="17" name="FooterSimple" hidden="1"/>
          <p:cNvSpPr txBox="1"/>
          <p:nvPr userDrawn="1">
            <p:custDataLst>
              <p:tags r:id="rId1"/>
            </p:custDataLst>
          </p:nvPr>
        </p:nvSpPr>
        <p:spPr>
          <a:xfrm rot="16200000">
            <a:off x="7532634" y="5121637"/>
            <a:ext cx="2743200" cy="89448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>
              <a:lnSpc>
                <a:spcPct val="90000"/>
              </a:lnSpc>
              <a:spcAft>
                <a:spcPts val="554"/>
              </a:spcAft>
            </a:pPr>
            <a:r>
              <a:rPr lang="en-GB" sz="646">
                <a:solidFill>
                  <a:schemeClr val="bg1">
                    <a:lumMod val="50000"/>
                  </a:schemeClr>
                </a:solidFill>
                <a:latin typeface="+mn-lt"/>
                <a:sym typeface="Trebuchet MS" panose="020B0603020202020204" pitchFamily="34" charset="0"/>
              </a:rPr>
              <a:t>UK Marking - Business Readiness Forum - updated icons.pptx</a:t>
            </a:r>
            <a:endParaRPr lang="en-US" sz="646">
              <a:solidFill>
                <a:schemeClr val="bg1">
                  <a:lumMod val="50000"/>
                </a:schemeClr>
              </a:solidFill>
              <a:latin typeface="+mn-lt"/>
              <a:sym typeface="Trebuchet MS" panose="020B0603020202020204" pitchFamily="34" charset="0"/>
            </a:endParaRPr>
          </a:p>
        </p:txBody>
      </p:sp>
      <p:sp>
        <p:nvSpPr>
          <p:cNvPr id="10" name="TextBox 9"/>
          <p:cNvSpPr txBox="1"/>
          <p:nvPr userDrawn="1"/>
        </p:nvSpPr>
        <p:spPr>
          <a:xfrm>
            <a:off x="7103676" y="246486"/>
            <a:ext cx="1623920" cy="262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8" b="1">
                <a:solidFill>
                  <a:srgbClr val="133370"/>
                </a:solidFill>
                <a:cs typeface="Arial" panose="020B0604020202020204" pitchFamily="34" charset="0"/>
              </a:rPr>
              <a:t>OFFICIAL-SENSITIVE</a:t>
            </a:r>
          </a:p>
        </p:txBody>
      </p:sp>
      <p:sp>
        <p:nvSpPr>
          <p:cNvPr id="72" name="TextBox 71"/>
          <p:cNvSpPr txBox="1"/>
          <p:nvPr userDrawn="1"/>
        </p:nvSpPr>
        <p:spPr>
          <a:xfrm>
            <a:off x="3649361" y="142876"/>
            <a:ext cx="1846385" cy="209550"/>
          </a:xfrm>
          <a:prstGeom prst="rect">
            <a:avLst/>
          </a:prstGeom>
          <a:solidFill>
            <a:srgbClr val="FFF3BF"/>
          </a:solidFill>
          <a:ln cap="rnd">
            <a:noFill/>
            <a:prstDash val="solid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0000"/>
              </a:lnSpc>
              <a:spcAft>
                <a:spcPts val="554"/>
              </a:spcAft>
            </a:pPr>
            <a:r>
              <a:rPr lang="en-US" sz="969"/>
              <a:t>DRAFT – WORK IN PROGRESS</a:t>
            </a:r>
          </a:p>
        </p:txBody>
      </p:sp>
    </p:spTree>
    <p:extLst>
      <p:ext uri="{BB962C8B-B14F-4D97-AF65-F5344CB8AC3E}">
        <p14:creationId xmlns:p14="http://schemas.microsoft.com/office/powerpoint/2010/main" val="10525762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Green two third">
    <p:bg bwMode="grayWhite">
      <p:bgPr>
        <a:gradFill>
          <a:gsLst>
            <a:gs pos="0">
              <a:schemeClr val="tx2"/>
            </a:gs>
            <a:gs pos="100000">
              <a:schemeClr val="tx2">
                <a:lumMod val="50000"/>
              </a:schemeClr>
            </a:gs>
          </a:gsLst>
          <a:lin ang="81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" name="Shadow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398" t="8741" r="101" b="27"/>
          <a:stretch/>
        </p:blipFill>
        <p:spPr bwMode="ltGray">
          <a:xfrm flipH="1">
            <a:off x="5452714" y="0"/>
            <a:ext cx="384878" cy="6858000"/>
          </a:xfrm>
          <a:prstGeom prst="rect">
            <a:avLst/>
          </a:prstGeom>
        </p:spPr>
      </p:pic>
      <p:sp>
        <p:nvSpPr>
          <p:cNvPr id="66" name="PanelGray"/>
          <p:cNvSpPr/>
          <p:nvPr userDrawn="1"/>
        </p:nvSpPr>
        <p:spPr bwMode="gray">
          <a:xfrm>
            <a:off x="5830892" y="0"/>
            <a:ext cx="3313108" cy="6858000"/>
          </a:xfrm>
          <a:custGeom>
            <a:avLst/>
            <a:gdLst>
              <a:gd name="connsiteX0" fmla="*/ 0 w 3584692"/>
              <a:gd name="connsiteY0" fmla="*/ 0 h 6858000"/>
              <a:gd name="connsiteX1" fmla="*/ 3584692 w 3584692"/>
              <a:gd name="connsiteY1" fmla="*/ 0 h 6858000"/>
              <a:gd name="connsiteX2" fmla="*/ 3584692 w 3584692"/>
              <a:gd name="connsiteY2" fmla="*/ 6858000 h 6858000"/>
              <a:gd name="connsiteX3" fmla="*/ 0 w 3584692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84692" h="6858000">
                <a:moveTo>
                  <a:pt x="0" y="0"/>
                </a:moveTo>
                <a:lnTo>
                  <a:pt x="3584692" y="0"/>
                </a:lnTo>
                <a:lnTo>
                  <a:pt x="358469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>
            <a:noAutofit/>
          </a:bodyPr>
          <a:lstStyle/>
          <a:p>
            <a:pPr lvl="0"/>
            <a:endParaRPr lang="en-US" sz="1108">
              <a:solidFill>
                <a:schemeClr val="bg1"/>
              </a:solidFill>
              <a:latin typeface="+mn-lt"/>
              <a:sym typeface="Trebuchet MS" panose="020B0603020202020204" pitchFamily="34" charset="0"/>
            </a:endParaRPr>
          </a:p>
        </p:txBody>
      </p:sp>
      <p:sp>
        <p:nvSpPr>
          <p:cNvPr id="11" name="Picture Placeholder 5"/>
          <p:cNvSpPr>
            <a:spLocks noGrp="1"/>
          </p:cNvSpPr>
          <p:nvPr>
            <p:ph type="pic" sz="quarter" idx="11" hasCustomPrompt="1"/>
          </p:nvPr>
        </p:nvSpPr>
        <p:spPr>
          <a:xfrm>
            <a:off x="5832000" y="0"/>
            <a:ext cx="3312000" cy="6858000"/>
          </a:xfrm>
          <a:prstGeom prst="rect">
            <a:avLst/>
          </a:prstGeom>
          <a:solidFill>
            <a:srgbClr val="F2F2F2"/>
          </a:solidFill>
        </p:spPr>
        <p:txBody>
          <a:bodyPr lIns="182880" tIns="914400" rIns="182880" bIns="914400"/>
          <a:lstStyle>
            <a:lvl1pPr algn="ctr">
              <a:defRPr sz="1662">
                <a:solidFill>
                  <a:schemeClr val="tx1"/>
                </a:solidFill>
                <a:latin typeface="Trebuchet MS" panose="020B0603020202020204" pitchFamily="34" charset="0"/>
                <a:sym typeface="Trebuchet MS" panose="020B0603020202020204" pitchFamily="34" charset="0"/>
              </a:defRPr>
            </a:lvl1pPr>
          </a:lstStyle>
          <a:p>
            <a:r>
              <a:rPr lang="en-US"/>
              <a:t>Click icon below to insert an image or remove this placeholder to use the whitespace in another way</a:t>
            </a:r>
          </a:p>
        </p:txBody>
      </p:sp>
      <p:sp>
        <p:nvSpPr>
          <p:cNvPr id="13" name="Page"/>
          <p:cNvSpPr txBox="1"/>
          <p:nvPr userDrawn="1"/>
        </p:nvSpPr>
        <p:spPr>
          <a:xfrm>
            <a:off x="8264493" y="6416898"/>
            <a:ext cx="285750" cy="142027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marR="0" indent="0" algn="r" defTabSz="8440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CF27A5-1A5B-48D3-A060-2758FFBB1ADD}" type="slidenum">
              <a:rPr lang="en-US" sz="923" kern="1200" smtClean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  <a:sym typeface="Trebuchet MS" panose="020B0603020202020204" pitchFamily="34" charset="0"/>
              </a:rPr>
              <a:pPr marL="0" marR="0" indent="0" algn="r" defTabSz="84408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738" kern="1200">
              <a:solidFill>
                <a:schemeClr val="bg1">
                  <a:lumMod val="50000"/>
                </a:schemeClr>
              </a:solidFill>
              <a:latin typeface="+mn-lt"/>
              <a:ea typeface="+mn-ea"/>
              <a:cs typeface="+mn-cs"/>
              <a:sym typeface="Trebuchet MS" panose="020B0603020202020204" pitchFamily="34" charset="0"/>
            </a:endParaRPr>
          </a:p>
        </p:txBody>
      </p:sp>
      <p:sp>
        <p:nvSpPr>
          <p:cNvPr id="12" name="Date Placeholder 2"/>
          <p:cNvSpPr>
            <a:spLocks noGrp="1"/>
          </p:cNvSpPr>
          <p:nvPr userDrawn="1">
            <p:ph type="dt" sz="half" idx="12"/>
          </p:nvPr>
        </p:nvSpPr>
        <p:spPr>
          <a:xfrm>
            <a:off x="7304123" y="6416897"/>
            <a:ext cx="953723" cy="14202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  <a:latin typeface="+mn-lt"/>
                <a:sym typeface="Trebuchet MS" panose="020B0603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14" name="Title 1"/>
          <p:cNvSpPr>
            <a:spLocks noGrp="1"/>
          </p:cNvSpPr>
          <p:nvPr userDrawn="1">
            <p:ph type="title" hasCustomPrompt="1"/>
          </p:nvPr>
        </p:nvSpPr>
        <p:spPr bwMode="blackWhite">
          <a:xfrm>
            <a:off x="581538" y="1785600"/>
            <a:ext cx="4567391" cy="3286800"/>
          </a:xfrm>
          <a:prstGeom prst="rect">
            <a:avLst/>
          </a:prstGeom>
        </p:spPr>
        <p:txBody>
          <a:bodyPr anchor="ctr">
            <a:noAutofit/>
          </a:bodyPr>
          <a:lstStyle>
            <a:lvl1pPr>
              <a:defRPr sz="2954">
                <a:solidFill>
                  <a:schemeClr val="bg1"/>
                </a:solidFill>
                <a:latin typeface="+mj-lt"/>
                <a:sym typeface="Trebuchet MS" panose="020B0603020202020204" pitchFamily="34" charset="0"/>
              </a:defRPr>
            </a:lvl1pPr>
          </a:lstStyle>
          <a:p>
            <a:r>
              <a:rPr lang="en-US"/>
              <a:t>Click to add title</a:t>
            </a:r>
          </a:p>
        </p:txBody>
      </p:sp>
      <p:sp>
        <p:nvSpPr>
          <p:cNvPr id="16" name="FooterSimple" hidden="1"/>
          <p:cNvSpPr txBox="1"/>
          <p:nvPr userDrawn="1">
            <p:custDataLst>
              <p:tags r:id="rId1"/>
            </p:custDataLst>
          </p:nvPr>
        </p:nvSpPr>
        <p:spPr>
          <a:xfrm rot="16200000">
            <a:off x="7532634" y="5121637"/>
            <a:ext cx="2743200" cy="89448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>
              <a:lnSpc>
                <a:spcPct val="90000"/>
              </a:lnSpc>
              <a:spcAft>
                <a:spcPts val="554"/>
              </a:spcAft>
            </a:pPr>
            <a:r>
              <a:rPr lang="en-GB" sz="646">
                <a:solidFill>
                  <a:schemeClr val="bg1">
                    <a:lumMod val="50000"/>
                  </a:schemeClr>
                </a:solidFill>
                <a:latin typeface="+mn-lt"/>
                <a:sym typeface="Trebuchet MS" panose="020B0603020202020204" pitchFamily="34" charset="0"/>
              </a:rPr>
              <a:t>UK Marking - Business Readiness Forum - updated icons.pptx</a:t>
            </a:r>
            <a:endParaRPr lang="en-US" sz="646">
              <a:solidFill>
                <a:schemeClr val="bg1">
                  <a:lumMod val="50000"/>
                </a:schemeClr>
              </a:solidFill>
              <a:latin typeface="+mn-lt"/>
              <a:sym typeface="Trebuchet MS" panose="020B0603020202020204" pitchFamily="34" charset="0"/>
            </a:endParaRPr>
          </a:p>
        </p:txBody>
      </p:sp>
      <p:sp>
        <p:nvSpPr>
          <p:cNvPr id="10" name="TextBox 9"/>
          <p:cNvSpPr txBox="1"/>
          <p:nvPr userDrawn="1"/>
        </p:nvSpPr>
        <p:spPr>
          <a:xfrm>
            <a:off x="7103676" y="246486"/>
            <a:ext cx="1623920" cy="262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8" b="1">
                <a:solidFill>
                  <a:srgbClr val="133370"/>
                </a:solidFill>
                <a:cs typeface="Arial" panose="020B0604020202020204" pitchFamily="34" charset="0"/>
              </a:rPr>
              <a:t>OFFICIAL-SENSITIVE</a:t>
            </a:r>
          </a:p>
        </p:txBody>
      </p:sp>
      <p:sp>
        <p:nvSpPr>
          <p:cNvPr id="72" name="TextBox 71"/>
          <p:cNvSpPr txBox="1"/>
          <p:nvPr userDrawn="1"/>
        </p:nvSpPr>
        <p:spPr>
          <a:xfrm>
            <a:off x="3649361" y="142876"/>
            <a:ext cx="1846385" cy="209550"/>
          </a:xfrm>
          <a:prstGeom prst="rect">
            <a:avLst/>
          </a:prstGeom>
          <a:solidFill>
            <a:srgbClr val="FFF3BF"/>
          </a:solidFill>
          <a:ln cap="rnd">
            <a:noFill/>
            <a:prstDash val="solid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0000"/>
              </a:lnSpc>
              <a:spcAft>
                <a:spcPts val="554"/>
              </a:spcAft>
            </a:pPr>
            <a:r>
              <a:rPr lang="en-US" sz="969"/>
              <a:t>DRAFT – WORK IN PROGRESS</a:t>
            </a:r>
          </a:p>
        </p:txBody>
      </p:sp>
    </p:spTree>
    <p:extLst>
      <p:ext uri="{BB962C8B-B14F-4D97-AF65-F5344CB8AC3E}">
        <p14:creationId xmlns:p14="http://schemas.microsoft.com/office/powerpoint/2010/main" val="24682981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eft arrow">
    <p:bg>
      <p:bgPr>
        <a:gradFill>
          <a:gsLst>
            <a:gs pos="0">
              <a:schemeClr val="tx2"/>
            </a:gs>
            <a:gs pos="100000">
              <a:schemeClr val="tx2">
                <a:lumMod val="50000"/>
              </a:schemeClr>
            </a:gs>
          </a:gsLst>
          <a:lin ang="81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7" name="Shadow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3463" y="3594368"/>
            <a:ext cx="1260231" cy="3382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" name="ArrowPanelGray"/>
          <p:cNvSpPr/>
          <p:nvPr userDrawn="1"/>
        </p:nvSpPr>
        <p:spPr bwMode="ltGray">
          <a:xfrm>
            <a:off x="0" y="0"/>
            <a:ext cx="3099185" cy="6859310"/>
          </a:xfrm>
          <a:custGeom>
            <a:avLst/>
            <a:gdLst>
              <a:gd name="connsiteX0" fmla="*/ 0 w 3357450"/>
              <a:gd name="connsiteY0" fmla="*/ 0 h 6859310"/>
              <a:gd name="connsiteX1" fmla="*/ 255600 w 3357450"/>
              <a:gd name="connsiteY1" fmla="*/ 0 h 6859310"/>
              <a:gd name="connsiteX2" fmla="*/ 255600 w 3357450"/>
              <a:gd name="connsiteY2" fmla="*/ 1310 h 6859310"/>
              <a:gd name="connsiteX3" fmla="*/ 2534071 w 3357450"/>
              <a:gd name="connsiteY3" fmla="*/ 1310 h 6859310"/>
              <a:gd name="connsiteX4" fmla="*/ 3357450 w 3357450"/>
              <a:gd name="connsiteY4" fmla="*/ 3430310 h 6859310"/>
              <a:gd name="connsiteX5" fmla="*/ 2534071 w 3357450"/>
              <a:gd name="connsiteY5" fmla="*/ 6859310 h 6859310"/>
              <a:gd name="connsiteX6" fmla="*/ 3600 w 3357450"/>
              <a:gd name="connsiteY6" fmla="*/ 6859310 h 6859310"/>
              <a:gd name="connsiteX7" fmla="*/ 3600 w 3357450"/>
              <a:gd name="connsiteY7" fmla="*/ 6858000 h 6859310"/>
              <a:gd name="connsiteX8" fmla="*/ 0 w 3357450"/>
              <a:gd name="connsiteY8" fmla="*/ 6858000 h 68593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357450" h="6859310">
                <a:moveTo>
                  <a:pt x="0" y="0"/>
                </a:moveTo>
                <a:lnTo>
                  <a:pt x="255600" y="0"/>
                </a:lnTo>
                <a:lnTo>
                  <a:pt x="255600" y="1310"/>
                </a:lnTo>
                <a:lnTo>
                  <a:pt x="2534071" y="1310"/>
                </a:lnTo>
                <a:lnTo>
                  <a:pt x="3357450" y="3430310"/>
                </a:lnTo>
                <a:lnTo>
                  <a:pt x="2534071" y="6859310"/>
                </a:lnTo>
                <a:lnTo>
                  <a:pt x="3600" y="6859310"/>
                </a:lnTo>
                <a:lnTo>
                  <a:pt x="3600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>
            <a:noAutofit/>
          </a:bodyPr>
          <a:lstStyle/>
          <a:p>
            <a:pPr lvl="0">
              <a:lnSpc>
                <a:spcPct val="90000"/>
              </a:lnSpc>
              <a:spcAft>
                <a:spcPts val="923"/>
              </a:spcAft>
            </a:pPr>
            <a:endParaRPr lang="en-US" sz="1108">
              <a:solidFill>
                <a:prstClr val="white"/>
              </a:solidFill>
              <a:latin typeface="+mn-lt"/>
              <a:sym typeface="Trebuchet MS" panose="020B0603020202020204" pitchFamily="34" charset="0"/>
            </a:endParaRPr>
          </a:p>
        </p:txBody>
      </p:sp>
      <p:sp>
        <p:nvSpPr>
          <p:cNvPr id="12" name="Page"/>
          <p:cNvSpPr txBox="1"/>
          <p:nvPr userDrawn="1"/>
        </p:nvSpPr>
        <p:spPr>
          <a:xfrm>
            <a:off x="8264493" y="6416898"/>
            <a:ext cx="285750" cy="142027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marR="0" indent="0" algn="r" defTabSz="8440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CF27A5-1A5B-48D3-A060-2758FFBB1ADD}" type="slidenum">
              <a:rPr lang="en-US" sz="923" kern="1200" smtClean="0">
                <a:solidFill>
                  <a:schemeClr val="bg1"/>
                </a:solidFill>
                <a:latin typeface="+mn-lt"/>
                <a:ea typeface="+mn-ea"/>
                <a:cs typeface="+mn-cs"/>
                <a:sym typeface="Trebuchet MS" panose="020B0603020202020204" pitchFamily="34" charset="0"/>
              </a:rPr>
              <a:pPr marL="0" marR="0" indent="0" algn="r" defTabSz="84408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923" kern="1200">
              <a:solidFill>
                <a:schemeClr val="bg1"/>
              </a:solidFill>
              <a:latin typeface="+mn-lt"/>
              <a:ea typeface="+mn-ea"/>
              <a:cs typeface="+mn-cs"/>
              <a:sym typeface="Trebuchet MS" panose="020B0603020202020204" pitchFamily="34" charset="0"/>
            </a:endParaRPr>
          </a:p>
        </p:txBody>
      </p:sp>
      <p:sp>
        <p:nvSpPr>
          <p:cNvPr id="5" name="Date Placeholder 4"/>
          <p:cNvSpPr>
            <a:spLocks noGrp="1"/>
          </p:cNvSpPr>
          <p:nvPr userDrawn="1">
            <p:ph type="dt" sz="half" idx="10"/>
          </p:nvPr>
        </p:nvSpPr>
        <p:spPr>
          <a:xfrm>
            <a:off x="7304123" y="6416897"/>
            <a:ext cx="953723" cy="14202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+mn-lt"/>
                <a:sym typeface="Trebuchet MS" panose="020B0603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17" name="Title 2"/>
          <p:cNvSpPr>
            <a:spLocks noGrp="1"/>
          </p:cNvSpPr>
          <p:nvPr userDrawn="1">
            <p:ph type="title" hasCustomPrompt="1"/>
          </p:nvPr>
        </p:nvSpPr>
        <p:spPr>
          <a:xfrm>
            <a:off x="581539" y="2680200"/>
            <a:ext cx="1831662" cy="1497600"/>
          </a:xfrm>
          <a:prstGeom prst="rect">
            <a:avLst/>
          </a:prstGeom>
        </p:spPr>
        <p:txBody>
          <a:bodyPr anchor="ctr">
            <a:noAutofit/>
          </a:bodyPr>
          <a:lstStyle>
            <a:lvl1pPr>
              <a:defRPr sz="2585">
                <a:solidFill>
                  <a:schemeClr val="tx2"/>
                </a:solidFill>
                <a:latin typeface="+mj-lt"/>
                <a:sym typeface="Trebuchet MS" panose="020B0603020202020204" pitchFamily="34" charset="0"/>
              </a:defRPr>
            </a:lvl1pPr>
          </a:lstStyle>
          <a:p>
            <a:r>
              <a:rPr lang="en-US">
                <a:solidFill>
                  <a:schemeClr val="tx2"/>
                </a:solidFill>
              </a:rPr>
              <a:t>Click to add title</a:t>
            </a:r>
          </a:p>
        </p:txBody>
      </p:sp>
      <p:sp>
        <p:nvSpPr>
          <p:cNvPr id="10" name="FooterSimple" hidden="1"/>
          <p:cNvSpPr txBox="1"/>
          <p:nvPr userDrawn="1">
            <p:custDataLst>
              <p:tags r:id="rId1"/>
            </p:custDataLst>
          </p:nvPr>
        </p:nvSpPr>
        <p:spPr>
          <a:xfrm rot="16200000">
            <a:off x="7532634" y="5121637"/>
            <a:ext cx="2743200" cy="89448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>
              <a:lnSpc>
                <a:spcPct val="90000"/>
              </a:lnSpc>
              <a:spcAft>
                <a:spcPts val="554"/>
              </a:spcAft>
            </a:pPr>
            <a:r>
              <a:rPr lang="en-GB" sz="646">
                <a:solidFill>
                  <a:schemeClr val="bg1"/>
                </a:solidFill>
                <a:latin typeface="+mn-lt"/>
                <a:sym typeface="Trebuchet MS" panose="020B0603020202020204" pitchFamily="34" charset="0"/>
              </a:rPr>
              <a:t>UK Marking - Business Readiness Forum - updated icons.pptx</a:t>
            </a:r>
            <a:endParaRPr lang="en-US" sz="646">
              <a:solidFill>
                <a:schemeClr val="bg1"/>
              </a:solidFill>
              <a:latin typeface="+mn-lt"/>
              <a:sym typeface="Trebuchet MS" panose="020B0603020202020204" pitchFamily="34" charset="0"/>
            </a:endParaRPr>
          </a:p>
        </p:txBody>
      </p:sp>
      <p:sp>
        <p:nvSpPr>
          <p:cNvPr id="9" name="TextBox 8"/>
          <p:cNvSpPr txBox="1"/>
          <p:nvPr userDrawn="1"/>
        </p:nvSpPr>
        <p:spPr>
          <a:xfrm>
            <a:off x="7103676" y="246486"/>
            <a:ext cx="1623920" cy="262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8" b="1">
                <a:solidFill>
                  <a:srgbClr val="FFFFFF"/>
                </a:solidFill>
                <a:cs typeface="Arial" panose="020B0604020202020204" pitchFamily="34" charset="0"/>
              </a:rPr>
              <a:t>OFFICIAL-SENSITIVE</a:t>
            </a:r>
          </a:p>
        </p:txBody>
      </p:sp>
      <p:sp>
        <p:nvSpPr>
          <p:cNvPr id="68" name="TextBox 67"/>
          <p:cNvSpPr txBox="1"/>
          <p:nvPr userDrawn="1"/>
        </p:nvSpPr>
        <p:spPr>
          <a:xfrm>
            <a:off x="3649361" y="142876"/>
            <a:ext cx="1846385" cy="209550"/>
          </a:xfrm>
          <a:prstGeom prst="rect">
            <a:avLst/>
          </a:prstGeom>
          <a:solidFill>
            <a:srgbClr val="FFF3BF"/>
          </a:solidFill>
          <a:ln cap="rnd">
            <a:noFill/>
            <a:prstDash val="solid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0000"/>
              </a:lnSpc>
              <a:spcAft>
                <a:spcPts val="554"/>
              </a:spcAft>
            </a:pPr>
            <a:r>
              <a:rPr lang="en-US" sz="969"/>
              <a:t>DRAFT – WORK IN PROGRESS</a:t>
            </a:r>
          </a:p>
        </p:txBody>
      </p:sp>
    </p:spTree>
    <p:extLst>
      <p:ext uri="{BB962C8B-B14F-4D97-AF65-F5344CB8AC3E}">
        <p14:creationId xmlns:p14="http://schemas.microsoft.com/office/powerpoint/2010/main" val="3727991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Green left arrow"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ArrowPanelGray"/>
          <p:cNvSpPr/>
          <p:nvPr userDrawn="1"/>
        </p:nvSpPr>
        <p:spPr bwMode="ltGray">
          <a:xfrm>
            <a:off x="0" y="0"/>
            <a:ext cx="3099185" cy="6859310"/>
          </a:xfrm>
          <a:custGeom>
            <a:avLst/>
            <a:gdLst>
              <a:gd name="connsiteX0" fmla="*/ 0 w 3357450"/>
              <a:gd name="connsiteY0" fmla="*/ 0 h 6859310"/>
              <a:gd name="connsiteX1" fmla="*/ 255600 w 3357450"/>
              <a:gd name="connsiteY1" fmla="*/ 0 h 6859310"/>
              <a:gd name="connsiteX2" fmla="*/ 255600 w 3357450"/>
              <a:gd name="connsiteY2" fmla="*/ 1310 h 6859310"/>
              <a:gd name="connsiteX3" fmla="*/ 2534071 w 3357450"/>
              <a:gd name="connsiteY3" fmla="*/ 1310 h 6859310"/>
              <a:gd name="connsiteX4" fmla="*/ 3357450 w 3357450"/>
              <a:gd name="connsiteY4" fmla="*/ 3430310 h 6859310"/>
              <a:gd name="connsiteX5" fmla="*/ 2534071 w 3357450"/>
              <a:gd name="connsiteY5" fmla="*/ 6859310 h 6859310"/>
              <a:gd name="connsiteX6" fmla="*/ 3600 w 3357450"/>
              <a:gd name="connsiteY6" fmla="*/ 6859310 h 6859310"/>
              <a:gd name="connsiteX7" fmla="*/ 3600 w 3357450"/>
              <a:gd name="connsiteY7" fmla="*/ 6858000 h 6859310"/>
              <a:gd name="connsiteX8" fmla="*/ 0 w 3357450"/>
              <a:gd name="connsiteY8" fmla="*/ 6858000 h 68593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357450" h="6859310">
                <a:moveTo>
                  <a:pt x="0" y="0"/>
                </a:moveTo>
                <a:lnTo>
                  <a:pt x="255600" y="0"/>
                </a:lnTo>
                <a:lnTo>
                  <a:pt x="255600" y="1310"/>
                </a:lnTo>
                <a:lnTo>
                  <a:pt x="2534071" y="1310"/>
                </a:lnTo>
                <a:lnTo>
                  <a:pt x="3357450" y="3430310"/>
                </a:lnTo>
                <a:lnTo>
                  <a:pt x="2534071" y="6859310"/>
                </a:lnTo>
                <a:lnTo>
                  <a:pt x="3600" y="6859310"/>
                </a:lnTo>
                <a:lnTo>
                  <a:pt x="3600" y="6858000"/>
                </a:lnTo>
                <a:lnTo>
                  <a:pt x="0" y="6858000"/>
                </a:lnTo>
                <a:close/>
              </a:path>
            </a:pathLst>
          </a:custGeom>
          <a:gradFill>
            <a:gsLst>
              <a:gs pos="0">
                <a:schemeClr val="tx2"/>
              </a:gs>
              <a:gs pos="100000">
                <a:schemeClr val="tx2">
                  <a:lumMod val="50000"/>
                </a:schemeClr>
              </a:gs>
            </a:gsLst>
            <a:lin ang="81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>
            <a:noAutofit/>
          </a:bodyPr>
          <a:lstStyle/>
          <a:p>
            <a:pPr lvl="0">
              <a:lnSpc>
                <a:spcPct val="90000"/>
              </a:lnSpc>
              <a:spcAft>
                <a:spcPts val="923"/>
              </a:spcAft>
            </a:pPr>
            <a:endParaRPr lang="en-US" sz="1108">
              <a:solidFill>
                <a:prstClr val="white"/>
              </a:solidFill>
              <a:latin typeface="+mn-lt"/>
              <a:sym typeface="Trebuchet MS" panose="020B0603020202020204" pitchFamily="34" charset="0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581539" y="2680199"/>
            <a:ext cx="1831662" cy="1497600"/>
          </a:xfrm>
        </p:spPr>
        <p:txBody>
          <a:bodyPr anchor="ctr" anchorCtr="0">
            <a:noAutofit/>
          </a:bodyPr>
          <a:lstStyle>
            <a:lvl1pPr>
              <a:defRPr sz="2585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/>
              <a:t>Click to add title</a:t>
            </a:r>
          </a:p>
        </p:txBody>
      </p:sp>
      <p:sp>
        <p:nvSpPr>
          <p:cNvPr id="13" name="Page"/>
          <p:cNvSpPr txBox="1"/>
          <p:nvPr userDrawn="1"/>
        </p:nvSpPr>
        <p:spPr>
          <a:xfrm>
            <a:off x="8264493" y="6416898"/>
            <a:ext cx="285750" cy="142027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marR="0" indent="0" algn="r" defTabSz="8440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CF27A5-1A5B-48D3-A060-2758FFBB1ADD}" type="slidenum">
              <a:rPr lang="en-US" sz="923" kern="1200" smtClean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  <a:sym typeface="Trebuchet MS" panose="020B0603020202020204" pitchFamily="34" charset="0"/>
              </a:rPr>
              <a:pPr marL="0" marR="0" indent="0" algn="r" defTabSz="84408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923" kern="1200">
              <a:solidFill>
                <a:schemeClr val="bg1">
                  <a:lumMod val="50000"/>
                </a:schemeClr>
              </a:solidFill>
              <a:latin typeface="+mn-lt"/>
              <a:ea typeface="+mn-ea"/>
              <a:cs typeface="+mn-cs"/>
              <a:sym typeface="Trebuchet MS" panose="020B0603020202020204" pitchFamily="34" charset="0"/>
            </a:endParaRPr>
          </a:p>
        </p:txBody>
      </p:sp>
      <p:sp>
        <p:nvSpPr>
          <p:cNvPr id="14" name="Date Placeholder 3"/>
          <p:cNvSpPr>
            <a:spLocks noGrp="1"/>
          </p:cNvSpPr>
          <p:nvPr>
            <p:ph type="dt" sz="half" idx="2"/>
          </p:nvPr>
        </p:nvSpPr>
        <p:spPr>
          <a:xfrm>
            <a:off x="7304123" y="6416897"/>
            <a:ext cx="953723" cy="142027"/>
          </a:xfrm>
          <a:prstGeom prst="rect">
            <a:avLst/>
          </a:prstGeom>
        </p:spPr>
        <p:txBody>
          <a:bodyPr vert="horz" wrap="square" lIns="0" tIns="0" rIns="0" bIns="0" rtlCol="0" anchor="b">
            <a:spAutoFit/>
          </a:bodyPr>
          <a:lstStyle>
            <a:lvl1pPr algn="r">
              <a:defRPr sz="923">
                <a:solidFill>
                  <a:schemeClr val="bg1">
                    <a:lumMod val="50000"/>
                  </a:schemeClr>
                </a:solidFill>
                <a:latin typeface="+mn-lt"/>
                <a:sym typeface="Trebuchet MS" panose="020B0603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18" name="FooterSimple" hidden="1"/>
          <p:cNvSpPr txBox="1"/>
          <p:nvPr userDrawn="1">
            <p:custDataLst>
              <p:tags r:id="rId1"/>
            </p:custDataLst>
          </p:nvPr>
        </p:nvSpPr>
        <p:spPr>
          <a:xfrm rot="16200000">
            <a:off x="7532634" y="5121637"/>
            <a:ext cx="2743200" cy="89448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>
              <a:lnSpc>
                <a:spcPct val="90000"/>
              </a:lnSpc>
              <a:spcAft>
                <a:spcPts val="554"/>
              </a:spcAft>
            </a:pPr>
            <a:r>
              <a:rPr lang="en-GB" sz="646">
                <a:solidFill>
                  <a:schemeClr val="bg1">
                    <a:lumMod val="50000"/>
                  </a:schemeClr>
                </a:solidFill>
                <a:latin typeface="+mn-lt"/>
                <a:sym typeface="Trebuchet MS" panose="020B0603020202020204" pitchFamily="34" charset="0"/>
              </a:rPr>
              <a:t>UK Marking - Business Readiness Forum - updated icons.pptx</a:t>
            </a:r>
            <a:endParaRPr lang="en-US" sz="646">
              <a:solidFill>
                <a:schemeClr val="bg1">
                  <a:lumMod val="50000"/>
                </a:schemeClr>
              </a:solidFill>
              <a:latin typeface="+mn-lt"/>
              <a:sym typeface="Trebuchet MS" panose="020B060302020202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6216" b="7716"/>
          <a:stretch/>
        </p:blipFill>
        <p:spPr>
          <a:xfrm rot="120000">
            <a:off x="1301049" y="3402829"/>
            <a:ext cx="2487384" cy="3461745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7103676" y="246486"/>
            <a:ext cx="1623920" cy="262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8" b="1">
                <a:solidFill>
                  <a:srgbClr val="133370"/>
                </a:solidFill>
                <a:cs typeface="Arial" panose="020B0604020202020204" pitchFamily="34" charset="0"/>
              </a:rPr>
              <a:t>OFFICIAL-SENSITIVE</a:t>
            </a:r>
          </a:p>
        </p:txBody>
      </p:sp>
      <p:sp>
        <p:nvSpPr>
          <p:cNvPr id="69" name="TextBox 68"/>
          <p:cNvSpPr txBox="1"/>
          <p:nvPr userDrawn="1"/>
        </p:nvSpPr>
        <p:spPr>
          <a:xfrm>
            <a:off x="3649361" y="142876"/>
            <a:ext cx="1846385" cy="209550"/>
          </a:xfrm>
          <a:prstGeom prst="rect">
            <a:avLst/>
          </a:prstGeom>
          <a:solidFill>
            <a:srgbClr val="FFF3BF"/>
          </a:solidFill>
          <a:ln cap="rnd">
            <a:noFill/>
            <a:prstDash val="solid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0000"/>
              </a:lnSpc>
              <a:spcAft>
                <a:spcPts val="554"/>
              </a:spcAft>
            </a:pPr>
            <a:r>
              <a:rPr lang="en-US" sz="969"/>
              <a:t>DRAFT – WORK IN PROGRESS</a:t>
            </a:r>
          </a:p>
        </p:txBody>
      </p:sp>
    </p:spTree>
    <p:extLst>
      <p:ext uri="{BB962C8B-B14F-4D97-AF65-F5344CB8AC3E}">
        <p14:creationId xmlns:p14="http://schemas.microsoft.com/office/powerpoint/2010/main" val="25341910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rrow one third">
    <p:bg>
      <p:bgPr>
        <a:gradFill>
          <a:gsLst>
            <a:gs pos="0">
              <a:schemeClr val="tx2"/>
            </a:gs>
            <a:gs pos="100000">
              <a:schemeClr val="tx2">
                <a:lumMod val="50000"/>
              </a:schemeClr>
            </a:gs>
          </a:gsLst>
          <a:lin ang="81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" name="Shadow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3942" y="3395663"/>
            <a:ext cx="1198685" cy="357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3" name="ArrowPanelGray"/>
          <p:cNvSpPr>
            <a:spLocks noChangeArrowheads="1"/>
          </p:cNvSpPr>
          <p:nvPr userDrawn="1"/>
        </p:nvSpPr>
        <p:spPr bwMode="auto">
          <a:xfrm>
            <a:off x="-1" y="0"/>
            <a:ext cx="4118269" cy="6858000"/>
          </a:xfrm>
          <a:custGeom>
            <a:avLst/>
            <a:gdLst>
              <a:gd name="connsiteX0" fmla="*/ 0 w 4461458"/>
              <a:gd name="connsiteY0" fmla="*/ 0 h 6858000"/>
              <a:gd name="connsiteX1" fmla="*/ 7374 w 4461458"/>
              <a:gd name="connsiteY1" fmla="*/ 0 h 6858000"/>
              <a:gd name="connsiteX2" fmla="*/ 267399 w 4461458"/>
              <a:gd name="connsiteY2" fmla="*/ 0 h 6858000"/>
              <a:gd name="connsiteX3" fmla="*/ 3759269 w 4461458"/>
              <a:gd name="connsiteY3" fmla="*/ 0 h 6858000"/>
              <a:gd name="connsiteX4" fmla="*/ 4461458 w 4461458"/>
              <a:gd name="connsiteY4" fmla="*/ 3429000 h 6858000"/>
              <a:gd name="connsiteX5" fmla="*/ 3759269 w 4461458"/>
              <a:gd name="connsiteY5" fmla="*/ 6858000 h 6858000"/>
              <a:gd name="connsiteX6" fmla="*/ 267399 w 4461458"/>
              <a:gd name="connsiteY6" fmla="*/ 6858000 h 6858000"/>
              <a:gd name="connsiteX7" fmla="*/ 7374 w 4461458"/>
              <a:gd name="connsiteY7" fmla="*/ 6858000 h 6858000"/>
              <a:gd name="connsiteX8" fmla="*/ 0 w 4461458"/>
              <a:gd name="connsiteY8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461458" h="6858000">
                <a:moveTo>
                  <a:pt x="0" y="0"/>
                </a:moveTo>
                <a:lnTo>
                  <a:pt x="7374" y="0"/>
                </a:lnTo>
                <a:lnTo>
                  <a:pt x="267399" y="0"/>
                </a:lnTo>
                <a:lnTo>
                  <a:pt x="3759269" y="0"/>
                </a:lnTo>
                <a:lnTo>
                  <a:pt x="4461458" y="3429000"/>
                </a:lnTo>
                <a:lnTo>
                  <a:pt x="3759269" y="6858000"/>
                </a:lnTo>
                <a:lnTo>
                  <a:pt x="267399" y="6858000"/>
                </a:lnTo>
                <a:lnTo>
                  <a:pt x="7374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>
            <a:noAutofit/>
          </a:bodyPr>
          <a:lstStyle/>
          <a:p>
            <a:pPr lvl="0">
              <a:lnSpc>
                <a:spcPct val="90000"/>
              </a:lnSpc>
              <a:spcAft>
                <a:spcPts val="923"/>
              </a:spcAft>
            </a:pPr>
            <a:endParaRPr lang="en-US" sz="1108">
              <a:solidFill>
                <a:prstClr val="white"/>
              </a:solidFill>
              <a:latin typeface="+mn-lt"/>
            </a:endParaRPr>
          </a:p>
        </p:txBody>
      </p:sp>
      <p:sp>
        <p:nvSpPr>
          <p:cNvPr id="5" name="Page"/>
          <p:cNvSpPr txBox="1"/>
          <p:nvPr userDrawn="1"/>
        </p:nvSpPr>
        <p:spPr>
          <a:xfrm>
            <a:off x="8264493" y="6416898"/>
            <a:ext cx="285750" cy="142027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marR="0" indent="0" algn="r" defTabSz="8440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CF27A5-1A5B-48D3-A060-2758FFBB1ADD}" type="slidenum">
              <a:rPr lang="en-US" sz="923" kern="1200" smtClean="0">
                <a:solidFill>
                  <a:schemeClr val="bg1"/>
                </a:solidFill>
                <a:latin typeface="+mn-lt"/>
                <a:ea typeface="+mn-ea"/>
                <a:cs typeface="+mn-cs"/>
                <a:sym typeface="Trebuchet MS" panose="020B0603020202020204" pitchFamily="34" charset="0"/>
              </a:rPr>
              <a:pPr marL="0" marR="0" indent="0" algn="r" defTabSz="84408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738" kern="1200">
              <a:solidFill>
                <a:schemeClr val="bg1"/>
              </a:solidFill>
              <a:latin typeface="+mn-lt"/>
              <a:ea typeface="+mn-ea"/>
              <a:cs typeface="+mn-cs"/>
              <a:sym typeface="Trebuchet MS" panose="020B0603020202020204" pitchFamily="34" charset="0"/>
            </a:endParaRPr>
          </a:p>
        </p:txBody>
      </p:sp>
      <p:sp>
        <p:nvSpPr>
          <p:cNvPr id="8" name="Date Placeholder 7"/>
          <p:cNvSpPr>
            <a:spLocks noGrp="1"/>
          </p:cNvSpPr>
          <p:nvPr userDrawn="1">
            <p:ph type="dt" sz="half" idx="11"/>
          </p:nvPr>
        </p:nvSpPr>
        <p:spPr>
          <a:xfrm>
            <a:off x="7304123" y="6416897"/>
            <a:ext cx="953723" cy="14202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+mn-lt"/>
                <a:sym typeface="Trebuchet MS" panose="020B0603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14" name="Title 1"/>
          <p:cNvSpPr>
            <a:spLocks noGrp="1"/>
          </p:cNvSpPr>
          <p:nvPr userDrawn="1">
            <p:ph type="title" hasCustomPrompt="1"/>
          </p:nvPr>
        </p:nvSpPr>
        <p:spPr>
          <a:xfrm>
            <a:off x="581539" y="1785600"/>
            <a:ext cx="2965846" cy="3286800"/>
          </a:xfrm>
          <a:prstGeom prst="rect">
            <a:avLst/>
          </a:prstGeom>
        </p:spPr>
        <p:txBody>
          <a:bodyPr anchor="ctr">
            <a:noAutofit/>
          </a:bodyPr>
          <a:lstStyle>
            <a:lvl1pPr>
              <a:defRPr sz="2954" b="0">
                <a:solidFill>
                  <a:schemeClr val="tx2"/>
                </a:solidFill>
                <a:latin typeface="+mj-lt"/>
                <a:sym typeface="Trebuchet MS" panose="020B0603020202020204" pitchFamily="34" charset="0"/>
              </a:defRPr>
            </a:lvl1pPr>
          </a:lstStyle>
          <a:p>
            <a:r>
              <a:rPr lang="en-US"/>
              <a:t>Click to add title</a:t>
            </a:r>
          </a:p>
        </p:txBody>
      </p:sp>
      <p:sp>
        <p:nvSpPr>
          <p:cNvPr id="10" name="FooterSimple" hidden="1"/>
          <p:cNvSpPr txBox="1"/>
          <p:nvPr userDrawn="1">
            <p:custDataLst>
              <p:tags r:id="rId1"/>
            </p:custDataLst>
          </p:nvPr>
        </p:nvSpPr>
        <p:spPr>
          <a:xfrm rot="16200000">
            <a:off x="7532634" y="5121637"/>
            <a:ext cx="2743200" cy="89448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>
              <a:lnSpc>
                <a:spcPct val="90000"/>
              </a:lnSpc>
              <a:spcAft>
                <a:spcPts val="554"/>
              </a:spcAft>
            </a:pPr>
            <a:r>
              <a:rPr lang="en-GB" sz="646">
                <a:solidFill>
                  <a:schemeClr val="bg1"/>
                </a:solidFill>
                <a:latin typeface="+mn-lt"/>
                <a:sym typeface="Trebuchet MS" panose="020B0603020202020204" pitchFamily="34" charset="0"/>
              </a:rPr>
              <a:t>UK Marking - Business Readiness Forum - updated icons.pptx</a:t>
            </a:r>
            <a:endParaRPr lang="en-US" sz="646">
              <a:solidFill>
                <a:schemeClr val="bg1"/>
              </a:solidFill>
              <a:latin typeface="+mn-lt"/>
              <a:sym typeface="Trebuchet MS" panose="020B0603020202020204" pitchFamily="34" charset="0"/>
            </a:endParaRPr>
          </a:p>
        </p:txBody>
      </p:sp>
      <p:sp>
        <p:nvSpPr>
          <p:cNvPr id="9" name="TextBox 8"/>
          <p:cNvSpPr txBox="1"/>
          <p:nvPr userDrawn="1"/>
        </p:nvSpPr>
        <p:spPr>
          <a:xfrm>
            <a:off x="7103676" y="246486"/>
            <a:ext cx="1623920" cy="262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8" b="1">
                <a:solidFill>
                  <a:srgbClr val="FFFFFF"/>
                </a:solidFill>
                <a:cs typeface="Arial" panose="020B0604020202020204" pitchFamily="34" charset="0"/>
              </a:rPr>
              <a:t>OFFICIAL-SENSITIVE</a:t>
            </a:r>
          </a:p>
        </p:txBody>
      </p:sp>
      <p:sp>
        <p:nvSpPr>
          <p:cNvPr id="68" name="TextBox 67"/>
          <p:cNvSpPr txBox="1"/>
          <p:nvPr userDrawn="1"/>
        </p:nvSpPr>
        <p:spPr>
          <a:xfrm>
            <a:off x="3649361" y="142876"/>
            <a:ext cx="1846385" cy="209550"/>
          </a:xfrm>
          <a:prstGeom prst="rect">
            <a:avLst/>
          </a:prstGeom>
          <a:solidFill>
            <a:srgbClr val="FFF3BF"/>
          </a:solidFill>
          <a:ln cap="rnd">
            <a:noFill/>
            <a:prstDash val="solid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0000"/>
              </a:lnSpc>
              <a:spcAft>
                <a:spcPts val="554"/>
              </a:spcAft>
            </a:pPr>
            <a:r>
              <a:rPr lang="en-US" sz="969"/>
              <a:t>DRAFT – WORK IN PROGRESS</a:t>
            </a:r>
          </a:p>
        </p:txBody>
      </p:sp>
    </p:spTree>
    <p:extLst>
      <p:ext uri="{BB962C8B-B14F-4D97-AF65-F5344CB8AC3E}">
        <p14:creationId xmlns:p14="http://schemas.microsoft.com/office/powerpoint/2010/main" val="15239058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Green arrow one third"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ArrowPanelGray"/>
          <p:cNvSpPr>
            <a:spLocks noChangeArrowheads="1"/>
          </p:cNvSpPr>
          <p:nvPr userDrawn="1"/>
        </p:nvSpPr>
        <p:spPr bwMode="auto">
          <a:xfrm>
            <a:off x="-1" y="0"/>
            <a:ext cx="4118269" cy="6858000"/>
          </a:xfrm>
          <a:custGeom>
            <a:avLst/>
            <a:gdLst>
              <a:gd name="connsiteX0" fmla="*/ 0 w 4461458"/>
              <a:gd name="connsiteY0" fmla="*/ 0 h 6858000"/>
              <a:gd name="connsiteX1" fmla="*/ 7374 w 4461458"/>
              <a:gd name="connsiteY1" fmla="*/ 0 h 6858000"/>
              <a:gd name="connsiteX2" fmla="*/ 267399 w 4461458"/>
              <a:gd name="connsiteY2" fmla="*/ 0 h 6858000"/>
              <a:gd name="connsiteX3" fmla="*/ 3759269 w 4461458"/>
              <a:gd name="connsiteY3" fmla="*/ 0 h 6858000"/>
              <a:gd name="connsiteX4" fmla="*/ 4461458 w 4461458"/>
              <a:gd name="connsiteY4" fmla="*/ 3429000 h 6858000"/>
              <a:gd name="connsiteX5" fmla="*/ 3759269 w 4461458"/>
              <a:gd name="connsiteY5" fmla="*/ 6858000 h 6858000"/>
              <a:gd name="connsiteX6" fmla="*/ 267399 w 4461458"/>
              <a:gd name="connsiteY6" fmla="*/ 6858000 h 6858000"/>
              <a:gd name="connsiteX7" fmla="*/ 7374 w 4461458"/>
              <a:gd name="connsiteY7" fmla="*/ 6858000 h 6858000"/>
              <a:gd name="connsiteX8" fmla="*/ 0 w 4461458"/>
              <a:gd name="connsiteY8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461458" h="6858000">
                <a:moveTo>
                  <a:pt x="0" y="0"/>
                </a:moveTo>
                <a:lnTo>
                  <a:pt x="7374" y="0"/>
                </a:lnTo>
                <a:lnTo>
                  <a:pt x="267399" y="0"/>
                </a:lnTo>
                <a:lnTo>
                  <a:pt x="3759269" y="0"/>
                </a:lnTo>
                <a:lnTo>
                  <a:pt x="4461458" y="3429000"/>
                </a:lnTo>
                <a:lnTo>
                  <a:pt x="3759269" y="6858000"/>
                </a:lnTo>
                <a:lnTo>
                  <a:pt x="267399" y="6858000"/>
                </a:lnTo>
                <a:lnTo>
                  <a:pt x="7374" y="6858000"/>
                </a:lnTo>
                <a:lnTo>
                  <a:pt x="0" y="6858000"/>
                </a:lnTo>
                <a:close/>
              </a:path>
            </a:pathLst>
          </a:custGeom>
          <a:gradFill>
            <a:gsLst>
              <a:gs pos="0">
                <a:schemeClr val="tx2"/>
              </a:gs>
              <a:gs pos="100000">
                <a:schemeClr val="tx2">
                  <a:lumMod val="50000"/>
                </a:schemeClr>
              </a:gs>
            </a:gsLst>
            <a:lin ang="81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>
            <a:noAutofit/>
          </a:bodyPr>
          <a:lstStyle/>
          <a:p>
            <a:pPr lvl="0">
              <a:lnSpc>
                <a:spcPct val="90000"/>
              </a:lnSpc>
              <a:spcAft>
                <a:spcPts val="923"/>
              </a:spcAft>
            </a:pPr>
            <a:endParaRPr lang="en-US" sz="1108">
              <a:solidFill>
                <a:prstClr val="white"/>
              </a:solidFill>
              <a:latin typeface="+mn-lt"/>
            </a:endParaRPr>
          </a:p>
        </p:txBody>
      </p:sp>
      <p:sp>
        <p:nvSpPr>
          <p:cNvPr id="14" name="Title 1"/>
          <p:cNvSpPr>
            <a:spLocks noGrp="1"/>
          </p:cNvSpPr>
          <p:nvPr userDrawn="1">
            <p:ph type="title" hasCustomPrompt="1"/>
          </p:nvPr>
        </p:nvSpPr>
        <p:spPr>
          <a:xfrm>
            <a:off x="581539" y="1785600"/>
            <a:ext cx="2965846" cy="3286800"/>
          </a:xfrm>
          <a:prstGeom prst="rect">
            <a:avLst/>
          </a:prstGeom>
        </p:spPr>
        <p:txBody>
          <a:bodyPr anchor="ctr">
            <a:noAutofit/>
          </a:bodyPr>
          <a:lstStyle>
            <a:lvl1pPr>
              <a:defRPr sz="2954" b="0">
                <a:solidFill>
                  <a:srgbClr val="FFFFFF"/>
                </a:solidFill>
                <a:latin typeface="+mj-lt"/>
                <a:sym typeface="Trebuchet MS" panose="020B0603020202020204" pitchFamily="34" charset="0"/>
              </a:defRPr>
            </a:lvl1pPr>
          </a:lstStyle>
          <a:p>
            <a:r>
              <a:rPr lang="en-US"/>
              <a:t>Click to add title</a:t>
            </a:r>
          </a:p>
        </p:txBody>
      </p:sp>
      <p:sp>
        <p:nvSpPr>
          <p:cNvPr id="13" name="Page"/>
          <p:cNvSpPr txBox="1"/>
          <p:nvPr userDrawn="1"/>
        </p:nvSpPr>
        <p:spPr>
          <a:xfrm>
            <a:off x="8264493" y="6416898"/>
            <a:ext cx="285750" cy="142027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marR="0" indent="0" algn="r" defTabSz="8440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CF27A5-1A5B-48D3-A060-2758FFBB1ADD}" type="slidenum">
              <a:rPr lang="en-US" sz="923" kern="1200" smtClean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  <a:sym typeface="Trebuchet MS" panose="020B0603020202020204" pitchFamily="34" charset="0"/>
              </a:rPr>
              <a:pPr marL="0" marR="0" indent="0" algn="r" defTabSz="84408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923" kern="1200">
              <a:solidFill>
                <a:schemeClr val="bg1">
                  <a:lumMod val="50000"/>
                </a:schemeClr>
              </a:solidFill>
              <a:latin typeface="+mn-lt"/>
              <a:ea typeface="+mn-ea"/>
              <a:cs typeface="+mn-cs"/>
              <a:sym typeface="Trebuchet MS" panose="020B0603020202020204" pitchFamily="34" charset="0"/>
            </a:endParaRPr>
          </a:p>
        </p:txBody>
      </p:sp>
      <p:sp>
        <p:nvSpPr>
          <p:cNvPr id="15" name="Date Placeholder 3"/>
          <p:cNvSpPr>
            <a:spLocks noGrp="1"/>
          </p:cNvSpPr>
          <p:nvPr>
            <p:ph type="dt" sz="half" idx="2"/>
          </p:nvPr>
        </p:nvSpPr>
        <p:spPr>
          <a:xfrm>
            <a:off x="7304123" y="6416897"/>
            <a:ext cx="953723" cy="142027"/>
          </a:xfrm>
          <a:prstGeom prst="rect">
            <a:avLst/>
          </a:prstGeom>
        </p:spPr>
        <p:txBody>
          <a:bodyPr vert="horz" wrap="square" lIns="0" tIns="0" rIns="0" bIns="0" rtlCol="0" anchor="b">
            <a:spAutoFit/>
          </a:bodyPr>
          <a:lstStyle>
            <a:lvl1pPr algn="r">
              <a:defRPr sz="923">
                <a:solidFill>
                  <a:schemeClr val="bg1">
                    <a:lumMod val="50000"/>
                  </a:schemeClr>
                </a:solidFill>
                <a:latin typeface="+mn-lt"/>
                <a:sym typeface="Trebuchet MS" panose="020B0603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17" name="FooterSimple" hidden="1"/>
          <p:cNvSpPr txBox="1"/>
          <p:nvPr userDrawn="1">
            <p:custDataLst>
              <p:tags r:id="rId1"/>
            </p:custDataLst>
          </p:nvPr>
        </p:nvSpPr>
        <p:spPr>
          <a:xfrm rot="16200000">
            <a:off x="7532634" y="5121637"/>
            <a:ext cx="2743200" cy="89448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>
              <a:lnSpc>
                <a:spcPct val="90000"/>
              </a:lnSpc>
              <a:spcAft>
                <a:spcPts val="554"/>
              </a:spcAft>
            </a:pPr>
            <a:r>
              <a:rPr lang="en-GB" sz="646">
                <a:solidFill>
                  <a:schemeClr val="bg1">
                    <a:lumMod val="50000"/>
                  </a:schemeClr>
                </a:solidFill>
                <a:latin typeface="+mn-lt"/>
                <a:sym typeface="Trebuchet MS" panose="020B0603020202020204" pitchFamily="34" charset="0"/>
              </a:rPr>
              <a:t>UK Marking - Business Readiness Forum - updated icons.pptx</a:t>
            </a:r>
            <a:endParaRPr lang="en-US" sz="646">
              <a:solidFill>
                <a:schemeClr val="bg1">
                  <a:lumMod val="50000"/>
                </a:schemeClr>
              </a:solidFill>
              <a:latin typeface="+mn-lt"/>
              <a:sym typeface="Trebuchet MS" panose="020B060302020202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7562" b="6867"/>
          <a:stretch/>
        </p:blipFill>
        <p:spPr>
          <a:xfrm>
            <a:off x="2385805" y="3416300"/>
            <a:ext cx="2487384" cy="34417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7103676" y="246486"/>
            <a:ext cx="1623920" cy="262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8" b="1">
                <a:solidFill>
                  <a:srgbClr val="133370"/>
                </a:solidFill>
                <a:cs typeface="Arial" panose="020B0604020202020204" pitchFamily="34" charset="0"/>
              </a:rPr>
              <a:t>OFFICIAL-SENSITIVE</a:t>
            </a:r>
          </a:p>
        </p:txBody>
      </p:sp>
      <p:sp>
        <p:nvSpPr>
          <p:cNvPr id="70" name="TextBox 69"/>
          <p:cNvSpPr txBox="1"/>
          <p:nvPr userDrawn="1"/>
        </p:nvSpPr>
        <p:spPr>
          <a:xfrm>
            <a:off x="3649361" y="142876"/>
            <a:ext cx="1846385" cy="209550"/>
          </a:xfrm>
          <a:prstGeom prst="rect">
            <a:avLst/>
          </a:prstGeom>
          <a:solidFill>
            <a:srgbClr val="FFF3BF"/>
          </a:solidFill>
          <a:ln cap="rnd">
            <a:noFill/>
            <a:prstDash val="solid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0000"/>
              </a:lnSpc>
              <a:spcAft>
                <a:spcPts val="554"/>
              </a:spcAft>
            </a:pPr>
            <a:r>
              <a:rPr lang="en-US" sz="969"/>
              <a:t>DRAFT – WORK IN PROGRESS</a:t>
            </a:r>
          </a:p>
        </p:txBody>
      </p:sp>
    </p:spTree>
    <p:extLst>
      <p:ext uri="{BB962C8B-B14F-4D97-AF65-F5344CB8AC3E}">
        <p14:creationId xmlns:p14="http://schemas.microsoft.com/office/powerpoint/2010/main" val="4785156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rrow half">
    <p:bg>
      <p:bgPr>
        <a:gradFill>
          <a:gsLst>
            <a:gs pos="0">
              <a:schemeClr val="tx2"/>
            </a:gs>
            <a:gs pos="100000">
              <a:schemeClr val="tx2">
                <a:lumMod val="50000"/>
              </a:schemeClr>
            </a:gs>
          </a:gsLst>
          <a:lin ang="81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Shadow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0397" y="3594368"/>
            <a:ext cx="1260231" cy="3382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6" name="ArrowPanelGray"/>
          <p:cNvSpPr/>
          <p:nvPr userDrawn="1"/>
        </p:nvSpPr>
        <p:spPr bwMode="white">
          <a:xfrm>
            <a:off x="2" y="0"/>
            <a:ext cx="4819432" cy="6858000"/>
          </a:xfrm>
          <a:custGeom>
            <a:avLst/>
            <a:gdLst>
              <a:gd name="connsiteX0" fmla="*/ 0 w 5221051"/>
              <a:gd name="connsiteY0" fmla="*/ 0 h 6858000"/>
              <a:gd name="connsiteX1" fmla="*/ 4397672 w 5221051"/>
              <a:gd name="connsiteY1" fmla="*/ 0 h 6858000"/>
              <a:gd name="connsiteX2" fmla="*/ 5221051 w 5221051"/>
              <a:gd name="connsiteY2" fmla="*/ 3429000 h 6858000"/>
              <a:gd name="connsiteX3" fmla="*/ 4397672 w 5221051"/>
              <a:gd name="connsiteY3" fmla="*/ 6858000 h 6858000"/>
              <a:gd name="connsiteX4" fmla="*/ 0 w 5221051"/>
              <a:gd name="connsiteY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221051" h="6858000">
                <a:moveTo>
                  <a:pt x="0" y="0"/>
                </a:moveTo>
                <a:lnTo>
                  <a:pt x="4397672" y="0"/>
                </a:lnTo>
                <a:lnTo>
                  <a:pt x="5221051" y="3429000"/>
                </a:lnTo>
                <a:lnTo>
                  <a:pt x="4397672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>
            <a:noAutofit/>
          </a:bodyPr>
          <a:lstStyle/>
          <a:p>
            <a:pPr>
              <a:lnSpc>
                <a:spcPct val="90000"/>
              </a:lnSpc>
              <a:spcAft>
                <a:spcPts val="923"/>
              </a:spcAft>
            </a:pPr>
            <a:endParaRPr lang="en-US" sz="1108">
              <a:solidFill>
                <a:prstClr val="white"/>
              </a:solidFill>
              <a:latin typeface="+mn-lt"/>
              <a:sym typeface="Trebuchet MS" panose="020B0603020202020204" pitchFamily="34" charset="0"/>
            </a:endParaRPr>
          </a:p>
        </p:txBody>
      </p:sp>
      <p:sp>
        <p:nvSpPr>
          <p:cNvPr id="15" name="Page"/>
          <p:cNvSpPr txBox="1"/>
          <p:nvPr userDrawn="1"/>
        </p:nvSpPr>
        <p:spPr>
          <a:xfrm>
            <a:off x="8264493" y="6416898"/>
            <a:ext cx="285750" cy="142027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marR="0" indent="0" algn="r" defTabSz="8440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CF27A5-1A5B-48D3-A060-2758FFBB1ADD}" type="slidenum">
              <a:rPr lang="en-US" sz="923" kern="1200" smtClean="0">
                <a:solidFill>
                  <a:schemeClr val="bg1"/>
                </a:solidFill>
                <a:latin typeface="+mn-lt"/>
                <a:ea typeface="+mn-ea"/>
                <a:cs typeface="+mn-cs"/>
                <a:sym typeface="Trebuchet MS" panose="020B0603020202020204" pitchFamily="34" charset="0"/>
              </a:rPr>
              <a:pPr marL="0" marR="0" indent="0" algn="r" defTabSz="84408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923" kern="1200">
              <a:solidFill>
                <a:schemeClr val="bg1"/>
              </a:solidFill>
              <a:latin typeface="+mn-lt"/>
              <a:ea typeface="+mn-ea"/>
              <a:cs typeface="+mn-cs"/>
              <a:sym typeface="Trebuchet MS" panose="020B0603020202020204" pitchFamily="34" charset="0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6"/>
          </p:nvPr>
        </p:nvSpPr>
        <p:spPr>
          <a:xfrm>
            <a:off x="7304123" y="6416897"/>
            <a:ext cx="953723" cy="14202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+mn-lt"/>
                <a:sym typeface="Trebuchet MS" panose="020B0603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16" name="Title 2"/>
          <p:cNvSpPr>
            <a:spLocks noGrp="1"/>
          </p:cNvSpPr>
          <p:nvPr>
            <p:ph type="title" hasCustomPrompt="1"/>
          </p:nvPr>
        </p:nvSpPr>
        <p:spPr>
          <a:xfrm>
            <a:off x="581538" y="622800"/>
            <a:ext cx="3412754" cy="358047"/>
          </a:xfrm>
          <a:prstGeom prst="rect">
            <a:avLst/>
          </a:prstGeom>
        </p:spPr>
        <p:txBody>
          <a:bodyPr wrap="square">
            <a:spAutoFit/>
          </a:bodyPr>
          <a:lstStyle>
            <a:lvl1pPr>
              <a:defRPr sz="2585">
                <a:solidFill>
                  <a:schemeClr val="tx2"/>
                </a:solidFill>
                <a:latin typeface="+mj-lt"/>
                <a:sym typeface="Trebuchet MS" panose="020B0603020202020204" pitchFamily="34" charset="0"/>
              </a:defRPr>
            </a:lvl1pPr>
          </a:lstStyle>
          <a:p>
            <a:r>
              <a:rPr lang="en-US"/>
              <a:t>Click to add title</a:t>
            </a:r>
          </a:p>
        </p:txBody>
      </p:sp>
      <p:sp>
        <p:nvSpPr>
          <p:cNvPr id="10" name="FooterSimple" hidden="1"/>
          <p:cNvSpPr txBox="1"/>
          <p:nvPr userDrawn="1">
            <p:custDataLst>
              <p:tags r:id="rId1"/>
            </p:custDataLst>
          </p:nvPr>
        </p:nvSpPr>
        <p:spPr>
          <a:xfrm rot="16200000">
            <a:off x="7532634" y="5121637"/>
            <a:ext cx="2743200" cy="89448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>
              <a:lnSpc>
                <a:spcPct val="90000"/>
              </a:lnSpc>
              <a:spcAft>
                <a:spcPts val="554"/>
              </a:spcAft>
            </a:pPr>
            <a:r>
              <a:rPr lang="en-GB" sz="646">
                <a:solidFill>
                  <a:schemeClr val="bg1"/>
                </a:solidFill>
                <a:latin typeface="+mn-lt"/>
                <a:sym typeface="Trebuchet MS" panose="020B0603020202020204" pitchFamily="34" charset="0"/>
              </a:rPr>
              <a:t>UK Marking - Business Readiness Forum - updated icons.pptx</a:t>
            </a:r>
            <a:endParaRPr lang="en-US" sz="646">
              <a:solidFill>
                <a:schemeClr val="bg1"/>
              </a:solidFill>
              <a:latin typeface="+mn-lt"/>
              <a:sym typeface="Trebuchet MS" panose="020B0603020202020204" pitchFamily="34" charset="0"/>
            </a:endParaRPr>
          </a:p>
        </p:txBody>
      </p:sp>
      <p:sp>
        <p:nvSpPr>
          <p:cNvPr id="9" name="TextBox 8"/>
          <p:cNvSpPr txBox="1"/>
          <p:nvPr userDrawn="1"/>
        </p:nvSpPr>
        <p:spPr>
          <a:xfrm>
            <a:off x="7103676" y="246486"/>
            <a:ext cx="1623920" cy="262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8" b="1">
                <a:solidFill>
                  <a:srgbClr val="FFFFFF"/>
                </a:solidFill>
                <a:cs typeface="Arial" panose="020B0604020202020204" pitchFamily="34" charset="0"/>
              </a:rPr>
              <a:t>OFFICIAL-SENSITIVE</a:t>
            </a:r>
          </a:p>
        </p:txBody>
      </p:sp>
      <p:sp>
        <p:nvSpPr>
          <p:cNvPr id="69" name="TextBox 68"/>
          <p:cNvSpPr txBox="1"/>
          <p:nvPr userDrawn="1"/>
        </p:nvSpPr>
        <p:spPr>
          <a:xfrm>
            <a:off x="3649361" y="142876"/>
            <a:ext cx="1846385" cy="209550"/>
          </a:xfrm>
          <a:prstGeom prst="rect">
            <a:avLst/>
          </a:prstGeom>
          <a:solidFill>
            <a:srgbClr val="FFF3BF"/>
          </a:solidFill>
          <a:ln cap="rnd">
            <a:noFill/>
            <a:prstDash val="solid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0000"/>
              </a:lnSpc>
              <a:spcAft>
                <a:spcPts val="554"/>
              </a:spcAft>
            </a:pPr>
            <a:r>
              <a:rPr lang="en-US" sz="969"/>
              <a:t>DRAFT – WORK IN PROGRESS</a:t>
            </a:r>
          </a:p>
        </p:txBody>
      </p:sp>
    </p:spTree>
    <p:extLst>
      <p:ext uri="{BB962C8B-B14F-4D97-AF65-F5344CB8AC3E}">
        <p14:creationId xmlns:p14="http://schemas.microsoft.com/office/powerpoint/2010/main" val="31011055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Green arrow half"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ArrowPanelGray"/>
          <p:cNvSpPr/>
          <p:nvPr userDrawn="1"/>
        </p:nvSpPr>
        <p:spPr bwMode="white">
          <a:xfrm>
            <a:off x="2" y="0"/>
            <a:ext cx="4819432" cy="6858000"/>
          </a:xfrm>
          <a:custGeom>
            <a:avLst/>
            <a:gdLst>
              <a:gd name="connsiteX0" fmla="*/ 0 w 5221051"/>
              <a:gd name="connsiteY0" fmla="*/ 0 h 6858000"/>
              <a:gd name="connsiteX1" fmla="*/ 4397672 w 5221051"/>
              <a:gd name="connsiteY1" fmla="*/ 0 h 6858000"/>
              <a:gd name="connsiteX2" fmla="*/ 5221051 w 5221051"/>
              <a:gd name="connsiteY2" fmla="*/ 3429000 h 6858000"/>
              <a:gd name="connsiteX3" fmla="*/ 4397672 w 5221051"/>
              <a:gd name="connsiteY3" fmla="*/ 6858000 h 6858000"/>
              <a:gd name="connsiteX4" fmla="*/ 0 w 5221051"/>
              <a:gd name="connsiteY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221051" h="6858000">
                <a:moveTo>
                  <a:pt x="0" y="0"/>
                </a:moveTo>
                <a:lnTo>
                  <a:pt x="4397672" y="0"/>
                </a:lnTo>
                <a:lnTo>
                  <a:pt x="5221051" y="3429000"/>
                </a:lnTo>
                <a:lnTo>
                  <a:pt x="4397672" y="6858000"/>
                </a:lnTo>
                <a:lnTo>
                  <a:pt x="0" y="6858000"/>
                </a:lnTo>
                <a:close/>
              </a:path>
            </a:pathLst>
          </a:custGeom>
          <a:gradFill>
            <a:gsLst>
              <a:gs pos="0">
                <a:schemeClr val="tx2"/>
              </a:gs>
              <a:gs pos="100000">
                <a:schemeClr val="tx2">
                  <a:lumMod val="50000"/>
                </a:schemeClr>
              </a:gs>
            </a:gsLst>
            <a:lin ang="81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>
            <a:noAutofit/>
          </a:bodyPr>
          <a:lstStyle/>
          <a:p>
            <a:pPr>
              <a:lnSpc>
                <a:spcPct val="90000"/>
              </a:lnSpc>
              <a:spcAft>
                <a:spcPts val="923"/>
              </a:spcAft>
            </a:pPr>
            <a:endParaRPr lang="en-US" sz="1108">
              <a:solidFill>
                <a:prstClr val="white"/>
              </a:solidFill>
              <a:latin typeface="+mn-lt"/>
              <a:sym typeface="Trebuchet MS" panose="020B0603020202020204" pitchFamily="34" charset="0"/>
            </a:endParaRPr>
          </a:p>
        </p:txBody>
      </p:sp>
      <p:sp>
        <p:nvSpPr>
          <p:cNvPr id="16" name="Title 2"/>
          <p:cNvSpPr>
            <a:spLocks noGrp="1"/>
          </p:cNvSpPr>
          <p:nvPr>
            <p:ph type="title" hasCustomPrompt="1"/>
          </p:nvPr>
        </p:nvSpPr>
        <p:spPr>
          <a:xfrm>
            <a:off x="581538" y="622800"/>
            <a:ext cx="3412754" cy="358047"/>
          </a:xfrm>
          <a:prstGeom prst="rect">
            <a:avLst/>
          </a:prstGeom>
        </p:spPr>
        <p:txBody>
          <a:bodyPr wrap="square">
            <a:spAutoFit/>
          </a:bodyPr>
          <a:lstStyle>
            <a:lvl1pPr>
              <a:defRPr sz="2585">
                <a:solidFill>
                  <a:srgbClr val="FFFFFF"/>
                </a:solidFill>
                <a:latin typeface="+mj-lt"/>
                <a:sym typeface="Trebuchet MS" panose="020B0603020202020204" pitchFamily="34" charset="0"/>
              </a:defRPr>
            </a:lvl1pPr>
          </a:lstStyle>
          <a:p>
            <a:r>
              <a:rPr lang="en-US"/>
              <a:t>Click to add title</a:t>
            </a:r>
          </a:p>
        </p:txBody>
      </p:sp>
      <p:sp>
        <p:nvSpPr>
          <p:cNvPr id="12" name="Page"/>
          <p:cNvSpPr txBox="1"/>
          <p:nvPr userDrawn="1"/>
        </p:nvSpPr>
        <p:spPr>
          <a:xfrm>
            <a:off x="8264493" y="6416898"/>
            <a:ext cx="285750" cy="142027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marR="0" indent="0" algn="r" defTabSz="8440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CF27A5-1A5B-48D3-A060-2758FFBB1ADD}" type="slidenum">
              <a:rPr lang="en-US" sz="923" kern="1200" smtClean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  <a:sym typeface="Trebuchet MS" panose="020B0603020202020204" pitchFamily="34" charset="0"/>
              </a:rPr>
              <a:pPr marL="0" marR="0" indent="0" algn="r" defTabSz="84408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923" kern="1200">
              <a:solidFill>
                <a:schemeClr val="bg1">
                  <a:lumMod val="50000"/>
                </a:schemeClr>
              </a:solidFill>
              <a:latin typeface="+mn-lt"/>
              <a:ea typeface="+mn-ea"/>
              <a:cs typeface="+mn-cs"/>
              <a:sym typeface="Trebuchet MS" panose="020B0603020202020204" pitchFamily="34" charset="0"/>
            </a:endParaRPr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2"/>
          </p:nvPr>
        </p:nvSpPr>
        <p:spPr>
          <a:xfrm>
            <a:off x="7304123" y="6416897"/>
            <a:ext cx="953723" cy="142027"/>
          </a:xfrm>
          <a:prstGeom prst="rect">
            <a:avLst/>
          </a:prstGeom>
        </p:spPr>
        <p:txBody>
          <a:bodyPr vert="horz" wrap="square" lIns="0" tIns="0" rIns="0" bIns="0" rtlCol="0" anchor="b">
            <a:spAutoFit/>
          </a:bodyPr>
          <a:lstStyle>
            <a:lvl1pPr algn="r">
              <a:defRPr sz="923">
                <a:solidFill>
                  <a:schemeClr val="bg1">
                    <a:lumMod val="50000"/>
                  </a:schemeClr>
                </a:solidFill>
                <a:latin typeface="+mn-lt"/>
                <a:sym typeface="Trebuchet MS" panose="020B0603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15" name="FooterSimple" hidden="1"/>
          <p:cNvSpPr txBox="1"/>
          <p:nvPr userDrawn="1">
            <p:custDataLst>
              <p:tags r:id="rId1"/>
            </p:custDataLst>
          </p:nvPr>
        </p:nvSpPr>
        <p:spPr>
          <a:xfrm rot="16200000">
            <a:off x="7532634" y="5121637"/>
            <a:ext cx="2743200" cy="89448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>
              <a:lnSpc>
                <a:spcPct val="90000"/>
              </a:lnSpc>
              <a:spcAft>
                <a:spcPts val="554"/>
              </a:spcAft>
            </a:pPr>
            <a:r>
              <a:rPr lang="en-GB" sz="646">
                <a:solidFill>
                  <a:schemeClr val="bg1">
                    <a:lumMod val="50000"/>
                  </a:schemeClr>
                </a:solidFill>
                <a:latin typeface="+mn-lt"/>
                <a:sym typeface="Trebuchet MS" panose="020B0603020202020204" pitchFamily="34" charset="0"/>
              </a:rPr>
              <a:t>UK Marking - Business Readiness Forum - updated icons.pptx</a:t>
            </a:r>
            <a:endParaRPr lang="en-US" sz="646">
              <a:solidFill>
                <a:schemeClr val="bg1">
                  <a:lumMod val="50000"/>
                </a:schemeClr>
              </a:solidFill>
              <a:latin typeface="+mn-lt"/>
              <a:sym typeface="Trebuchet MS" panose="020B0603020202020204" pitchFamily="34" charset="0"/>
            </a:endParaRPr>
          </a:p>
        </p:txBody>
      </p:sp>
      <p:pic>
        <p:nvPicPr>
          <p:cNvPr id="19" name="Picture 18"/>
          <p:cNvPicPr>
            <a:picLocks noChangeAspect="1"/>
          </p:cNvPicPr>
          <p:nvPr userDrawn="1"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9052" b="6867"/>
          <a:stretch/>
        </p:blipFill>
        <p:spPr>
          <a:xfrm rot="120000">
            <a:off x="3033319" y="3407804"/>
            <a:ext cx="2487384" cy="3456551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7103676" y="246486"/>
            <a:ext cx="1623920" cy="262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8" b="1">
                <a:solidFill>
                  <a:srgbClr val="133370"/>
                </a:solidFill>
                <a:cs typeface="Arial" panose="020B0604020202020204" pitchFamily="34" charset="0"/>
              </a:rPr>
              <a:t>OFFICIAL-SENSITIVE</a:t>
            </a:r>
          </a:p>
        </p:txBody>
      </p:sp>
      <p:sp>
        <p:nvSpPr>
          <p:cNvPr id="70" name="TextBox 69"/>
          <p:cNvSpPr txBox="1"/>
          <p:nvPr userDrawn="1"/>
        </p:nvSpPr>
        <p:spPr>
          <a:xfrm>
            <a:off x="3649361" y="142876"/>
            <a:ext cx="1846385" cy="209550"/>
          </a:xfrm>
          <a:prstGeom prst="rect">
            <a:avLst/>
          </a:prstGeom>
          <a:solidFill>
            <a:srgbClr val="FFF3BF"/>
          </a:solidFill>
          <a:ln cap="rnd">
            <a:noFill/>
            <a:prstDash val="solid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0000"/>
              </a:lnSpc>
              <a:spcAft>
                <a:spcPts val="554"/>
              </a:spcAft>
            </a:pPr>
            <a:r>
              <a:rPr lang="en-US" sz="969"/>
              <a:t>DRAFT – WORK IN PROGRESS</a:t>
            </a:r>
          </a:p>
        </p:txBody>
      </p:sp>
    </p:spTree>
    <p:extLst>
      <p:ext uri="{BB962C8B-B14F-4D97-AF65-F5344CB8AC3E}">
        <p14:creationId xmlns:p14="http://schemas.microsoft.com/office/powerpoint/2010/main" val="674476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rrow two third">
    <p:bg>
      <p:bgPr>
        <a:gradFill>
          <a:gsLst>
            <a:gs pos="0">
              <a:schemeClr val="tx2"/>
            </a:gs>
            <a:gs pos="100000">
              <a:schemeClr val="tx2">
                <a:lumMod val="50000"/>
              </a:schemeClr>
            </a:gs>
          </a:gsLst>
          <a:lin ang="81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Shadow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6725" y="3594368"/>
            <a:ext cx="1260231" cy="3382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4" name="ArrowPanelGray"/>
          <p:cNvSpPr/>
          <p:nvPr userDrawn="1"/>
        </p:nvSpPr>
        <p:spPr bwMode="white">
          <a:xfrm>
            <a:off x="0" y="0"/>
            <a:ext cx="6279092" cy="6858000"/>
          </a:xfrm>
          <a:custGeom>
            <a:avLst/>
            <a:gdLst>
              <a:gd name="connsiteX0" fmla="*/ 0 w 6802350"/>
              <a:gd name="connsiteY0" fmla="*/ 0 h 6858000"/>
              <a:gd name="connsiteX1" fmla="*/ 6002090 w 6802350"/>
              <a:gd name="connsiteY1" fmla="*/ 0 h 6858000"/>
              <a:gd name="connsiteX2" fmla="*/ 6802350 w 6802350"/>
              <a:gd name="connsiteY2" fmla="*/ 3429000 h 6858000"/>
              <a:gd name="connsiteX3" fmla="*/ 6002090 w 6802350"/>
              <a:gd name="connsiteY3" fmla="*/ 6858000 h 6858000"/>
              <a:gd name="connsiteX4" fmla="*/ 0 w 6802350"/>
              <a:gd name="connsiteY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02350" h="6858000">
                <a:moveTo>
                  <a:pt x="0" y="0"/>
                </a:moveTo>
                <a:lnTo>
                  <a:pt x="6002090" y="0"/>
                </a:lnTo>
                <a:lnTo>
                  <a:pt x="6802350" y="3429000"/>
                </a:lnTo>
                <a:lnTo>
                  <a:pt x="6002090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F2F2F2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>
            <a:noAutofit/>
          </a:bodyPr>
          <a:lstStyle/>
          <a:p>
            <a:pPr algn="l">
              <a:lnSpc>
                <a:spcPct val="90000"/>
              </a:lnSpc>
              <a:spcAft>
                <a:spcPts val="923"/>
              </a:spcAft>
            </a:pPr>
            <a:endParaRPr lang="en-US" sz="1108">
              <a:solidFill>
                <a:schemeClr val="bg1"/>
              </a:solidFill>
              <a:latin typeface="+mn-lt"/>
              <a:sym typeface="Trebuchet MS" panose="020B0603020202020204" pitchFamily="34" charset="0"/>
            </a:endParaRPr>
          </a:p>
        </p:txBody>
      </p:sp>
      <p:sp>
        <p:nvSpPr>
          <p:cNvPr id="15" name="Page"/>
          <p:cNvSpPr txBox="1"/>
          <p:nvPr userDrawn="1"/>
        </p:nvSpPr>
        <p:spPr>
          <a:xfrm>
            <a:off x="8264493" y="6416898"/>
            <a:ext cx="285750" cy="142027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marR="0" indent="0" algn="r" defTabSz="8440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CF27A5-1A5B-48D3-A060-2758FFBB1ADD}" type="slidenum">
              <a:rPr lang="en-US" sz="923" kern="1200" smtClean="0">
                <a:solidFill>
                  <a:schemeClr val="bg1"/>
                </a:solidFill>
                <a:latin typeface="+mn-lt"/>
                <a:ea typeface="+mn-ea"/>
                <a:cs typeface="+mn-cs"/>
                <a:sym typeface="Trebuchet MS" panose="020B0603020202020204" pitchFamily="34" charset="0"/>
              </a:rPr>
              <a:pPr marL="0" marR="0" indent="0" algn="r" defTabSz="84408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923" kern="1200">
              <a:solidFill>
                <a:schemeClr val="bg1"/>
              </a:solidFill>
              <a:latin typeface="+mn-lt"/>
              <a:ea typeface="+mn-ea"/>
              <a:cs typeface="+mn-cs"/>
              <a:sym typeface="Trebuchet MS" panose="020B0603020202020204" pitchFamily="34" charset="0"/>
            </a:endParaRPr>
          </a:p>
        </p:txBody>
      </p:sp>
      <p:sp>
        <p:nvSpPr>
          <p:cNvPr id="13" name="Date Placeholder 4"/>
          <p:cNvSpPr>
            <a:spLocks noGrp="1"/>
          </p:cNvSpPr>
          <p:nvPr>
            <p:ph type="dt" sz="half" idx="10"/>
          </p:nvPr>
        </p:nvSpPr>
        <p:spPr>
          <a:xfrm>
            <a:off x="7304123" y="6416897"/>
            <a:ext cx="953723" cy="14202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+mn-lt"/>
                <a:sym typeface="Trebuchet MS" panose="020B0603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11" name="Title 3"/>
          <p:cNvSpPr>
            <a:spLocks noGrp="1"/>
          </p:cNvSpPr>
          <p:nvPr>
            <p:ph type="title" hasCustomPrompt="1"/>
          </p:nvPr>
        </p:nvSpPr>
        <p:spPr>
          <a:xfrm>
            <a:off x="581539" y="622800"/>
            <a:ext cx="4567614" cy="358047"/>
          </a:xfrm>
        </p:spPr>
        <p:txBody>
          <a:bodyPr/>
          <a:lstStyle>
            <a:lvl1pPr>
              <a:defRPr sz="2585">
                <a:solidFill>
                  <a:schemeClr val="tx2"/>
                </a:solidFill>
                <a:latin typeface="+mj-lt"/>
                <a:sym typeface="Trebuchet MS" panose="020B0603020202020204" pitchFamily="34" charset="0"/>
              </a:defRPr>
            </a:lvl1pPr>
          </a:lstStyle>
          <a:p>
            <a:r>
              <a:rPr lang="en-US"/>
              <a:t>Click to add title</a:t>
            </a:r>
          </a:p>
        </p:txBody>
      </p:sp>
      <p:sp>
        <p:nvSpPr>
          <p:cNvPr id="10" name="FooterSimple" hidden="1"/>
          <p:cNvSpPr txBox="1"/>
          <p:nvPr userDrawn="1">
            <p:custDataLst>
              <p:tags r:id="rId1"/>
            </p:custDataLst>
          </p:nvPr>
        </p:nvSpPr>
        <p:spPr>
          <a:xfrm rot="16200000">
            <a:off x="7532634" y="5121637"/>
            <a:ext cx="2743200" cy="89448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>
              <a:lnSpc>
                <a:spcPct val="90000"/>
              </a:lnSpc>
              <a:spcAft>
                <a:spcPts val="554"/>
              </a:spcAft>
            </a:pPr>
            <a:r>
              <a:rPr lang="en-GB" sz="646">
                <a:solidFill>
                  <a:schemeClr val="bg1"/>
                </a:solidFill>
                <a:latin typeface="+mn-lt"/>
                <a:sym typeface="Trebuchet MS" panose="020B0603020202020204" pitchFamily="34" charset="0"/>
              </a:rPr>
              <a:t>UK Marking - Business Readiness Forum - updated icons.pptx</a:t>
            </a:r>
            <a:endParaRPr lang="en-US" sz="646">
              <a:solidFill>
                <a:schemeClr val="bg1"/>
              </a:solidFill>
              <a:latin typeface="+mn-lt"/>
              <a:sym typeface="Trebuchet MS" panose="020B0603020202020204" pitchFamily="34" charset="0"/>
            </a:endParaRPr>
          </a:p>
        </p:txBody>
      </p:sp>
      <p:sp>
        <p:nvSpPr>
          <p:cNvPr id="12" name="TextBox 11"/>
          <p:cNvSpPr txBox="1"/>
          <p:nvPr userDrawn="1"/>
        </p:nvSpPr>
        <p:spPr>
          <a:xfrm>
            <a:off x="7103676" y="246486"/>
            <a:ext cx="1623920" cy="262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8" b="1">
                <a:solidFill>
                  <a:srgbClr val="FFFFFF"/>
                </a:solidFill>
                <a:cs typeface="Arial" panose="020B0604020202020204" pitchFamily="34" charset="0"/>
              </a:rPr>
              <a:t>OFFICIAL-SENSITIVE</a:t>
            </a:r>
          </a:p>
        </p:txBody>
      </p:sp>
      <p:sp>
        <p:nvSpPr>
          <p:cNvPr id="70" name="TextBox 69"/>
          <p:cNvSpPr txBox="1"/>
          <p:nvPr userDrawn="1"/>
        </p:nvSpPr>
        <p:spPr>
          <a:xfrm>
            <a:off x="3649361" y="142876"/>
            <a:ext cx="1846385" cy="209550"/>
          </a:xfrm>
          <a:prstGeom prst="rect">
            <a:avLst/>
          </a:prstGeom>
          <a:solidFill>
            <a:srgbClr val="FFF3BF"/>
          </a:solidFill>
          <a:ln cap="rnd">
            <a:noFill/>
            <a:prstDash val="solid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0000"/>
              </a:lnSpc>
              <a:spcAft>
                <a:spcPts val="554"/>
              </a:spcAft>
            </a:pPr>
            <a:r>
              <a:rPr lang="en-US" sz="969"/>
              <a:t>DRAFT – WORK IN PROGRESS</a:t>
            </a:r>
          </a:p>
        </p:txBody>
      </p:sp>
    </p:spTree>
    <p:extLst>
      <p:ext uri="{BB962C8B-B14F-4D97-AF65-F5344CB8AC3E}">
        <p14:creationId xmlns:p14="http://schemas.microsoft.com/office/powerpoint/2010/main" val="30520273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Green arrow two third"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ArrowPanelGray"/>
          <p:cNvSpPr/>
          <p:nvPr userDrawn="1"/>
        </p:nvSpPr>
        <p:spPr bwMode="white">
          <a:xfrm>
            <a:off x="0" y="0"/>
            <a:ext cx="6279092" cy="6858000"/>
          </a:xfrm>
          <a:custGeom>
            <a:avLst/>
            <a:gdLst>
              <a:gd name="connsiteX0" fmla="*/ 0 w 6802350"/>
              <a:gd name="connsiteY0" fmla="*/ 0 h 6858000"/>
              <a:gd name="connsiteX1" fmla="*/ 6002090 w 6802350"/>
              <a:gd name="connsiteY1" fmla="*/ 0 h 6858000"/>
              <a:gd name="connsiteX2" fmla="*/ 6802350 w 6802350"/>
              <a:gd name="connsiteY2" fmla="*/ 3429000 h 6858000"/>
              <a:gd name="connsiteX3" fmla="*/ 6002090 w 6802350"/>
              <a:gd name="connsiteY3" fmla="*/ 6858000 h 6858000"/>
              <a:gd name="connsiteX4" fmla="*/ 0 w 6802350"/>
              <a:gd name="connsiteY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02350" h="6858000">
                <a:moveTo>
                  <a:pt x="0" y="0"/>
                </a:moveTo>
                <a:lnTo>
                  <a:pt x="6002090" y="0"/>
                </a:lnTo>
                <a:lnTo>
                  <a:pt x="6802350" y="3429000"/>
                </a:lnTo>
                <a:lnTo>
                  <a:pt x="6002090" y="6858000"/>
                </a:lnTo>
                <a:lnTo>
                  <a:pt x="0" y="6858000"/>
                </a:lnTo>
                <a:close/>
              </a:path>
            </a:pathLst>
          </a:custGeom>
          <a:gradFill>
            <a:gsLst>
              <a:gs pos="0">
                <a:schemeClr val="tx2"/>
              </a:gs>
              <a:gs pos="100000">
                <a:schemeClr val="tx2">
                  <a:lumMod val="50000"/>
                </a:schemeClr>
              </a:gs>
            </a:gsLst>
            <a:lin ang="8100000" scaled="1"/>
          </a:gra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>
            <a:noAutofit/>
          </a:bodyPr>
          <a:lstStyle/>
          <a:p>
            <a:pPr algn="l">
              <a:lnSpc>
                <a:spcPct val="90000"/>
              </a:lnSpc>
              <a:spcAft>
                <a:spcPts val="923"/>
              </a:spcAft>
            </a:pPr>
            <a:endParaRPr lang="en-US" sz="1108">
              <a:solidFill>
                <a:schemeClr val="bg1"/>
              </a:solidFill>
              <a:latin typeface="+mn-lt"/>
              <a:sym typeface="Trebuchet MS" panose="020B0603020202020204" pitchFamily="34" charset="0"/>
            </a:endParaRPr>
          </a:p>
        </p:txBody>
      </p:sp>
      <p:sp>
        <p:nvSpPr>
          <p:cNvPr id="11" name="Title 3"/>
          <p:cNvSpPr>
            <a:spLocks noGrp="1"/>
          </p:cNvSpPr>
          <p:nvPr>
            <p:ph type="title" hasCustomPrompt="1"/>
          </p:nvPr>
        </p:nvSpPr>
        <p:spPr>
          <a:xfrm>
            <a:off x="581539" y="622800"/>
            <a:ext cx="4567614" cy="358047"/>
          </a:xfrm>
        </p:spPr>
        <p:txBody>
          <a:bodyPr/>
          <a:lstStyle>
            <a:lvl1pPr>
              <a:defRPr sz="2585">
                <a:solidFill>
                  <a:srgbClr val="FFFFFF"/>
                </a:solidFill>
                <a:latin typeface="+mj-lt"/>
                <a:sym typeface="Trebuchet MS" panose="020B0603020202020204" pitchFamily="34" charset="0"/>
              </a:defRPr>
            </a:lvl1pPr>
          </a:lstStyle>
          <a:p>
            <a:r>
              <a:rPr lang="en-US"/>
              <a:t>Click to add title</a:t>
            </a:r>
          </a:p>
        </p:txBody>
      </p:sp>
      <p:sp>
        <p:nvSpPr>
          <p:cNvPr id="14" name="Page"/>
          <p:cNvSpPr txBox="1"/>
          <p:nvPr userDrawn="1"/>
        </p:nvSpPr>
        <p:spPr>
          <a:xfrm>
            <a:off x="8264493" y="6416898"/>
            <a:ext cx="285750" cy="142027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marR="0" indent="0" algn="r" defTabSz="8440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CF27A5-1A5B-48D3-A060-2758FFBB1ADD}" type="slidenum">
              <a:rPr lang="en-US" sz="923" kern="1200" smtClean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  <a:sym typeface="Trebuchet MS" panose="020B0603020202020204" pitchFamily="34" charset="0"/>
              </a:rPr>
              <a:pPr marL="0" marR="0" indent="0" algn="r" defTabSz="84408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923" kern="1200">
              <a:solidFill>
                <a:schemeClr val="bg1">
                  <a:lumMod val="50000"/>
                </a:schemeClr>
              </a:solidFill>
              <a:latin typeface="+mn-lt"/>
              <a:ea typeface="+mn-ea"/>
              <a:cs typeface="+mn-cs"/>
              <a:sym typeface="Trebuchet MS" panose="020B0603020202020204" pitchFamily="34" charset="0"/>
            </a:endParaRPr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2"/>
          </p:nvPr>
        </p:nvSpPr>
        <p:spPr>
          <a:xfrm>
            <a:off x="7304123" y="6416897"/>
            <a:ext cx="953723" cy="142027"/>
          </a:xfrm>
          <a:prstGeom prst="rect">
            <a:avLst/>
          </a:prstGeom>
        </p:spPr>
        <p:txBody>
          <a:bodyPr vert="horz" wrap="square" lIns="0" tIns="0" rIns="0" bIns="0" rtlCol="0" anchor="b">
            <a:spAutoFit/>
          </a:bodyPr>
          <a:lstStyle>
            <a:lvl1pPr algn="r">
              <a:defRPr sz="923">
                <a:solidFill>
                  <a:schemeClr val="bg1">
                    <a:lumMod val="50000"/>
                  </a:schemeClr>
                </a:solidFill>
                <a:latin typeface="+mn-lt"/>
                <a:sym typeface="Trebuchet MS" panose="020B0603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15" name="FooterSimple" hidden="1"/>
          <p:cNvSpPr txBox="1"/>
          <p:nvPr userDrawn="1">
            <p:custDataLst>
              <p:tags r:id="rId1"/>
            </p:custDataLst>
          </p:nvPr>
        </p:nvSpPr>
        <p:spPr>
          <a:xfrm rot="16200000">
            <a:off x="7532634" y="5121637"/>
            <a:ext cx="2743200" cy="89448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>
              <a:lnSpc>
                <a:spcPct val="90000"/>
              </a:lnSpc>
              <a:spcAft>
                <a:spcPts val="554"/>
              </a:spcAft>
            </a:pPr>
            <a:r>
              <a:rPr lang="en-GB" sz="646">
                <a:solidFill>
                  <a:schemeClr val="bg1">
                    <a:lumMod val="50000"/>
                  </a:schemeClr>
                </a:solidFill>
                <a:latin typeface="+mn-lt"/>
                <a:sym typeface="Trebuchet MS" panose="020B0603020202020204" pitchFamily="34" charset="0"/>
              </a:rPr>
              <a:t>UK Marking - Business Readiness Forum - updated icons.pptx</a:t>
            </a:r>
            <a:endParaRPr lang="en-US" sz="646">
              <a:solidFill>
                <a:schemeClr val="bg1">
                  <a:lumMod val="50000"/>
                </a:schemeClr>
              </a:solidFill>
              <a:latin typeface="+mn-lt"/>
              <a:sym typeface="Trebuchet MS" panose="020B0603020202020204" pitchFamily="34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9052" b="6867"/>
          <a:stretch/>
        </p:blipFill>
        <p:spPr>
          <a:xfrm rot="120000">
            <a:off x="4505250" y="3407804"/>
            <a:ext cx="2487384" cy="3456551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7103676" y="246486"/>
            <a:ext cx="1623920" cy="262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8" b="1">
                <a:solidFill>
                  <a:srgbClr val="133370"/>
                </a:solidFill>
                <a:cs typeface="Arial" panose="020B0604020202020204" pitchFamily="34" charset="0"/>
              </a:rPr>
              <a:t>OFFICIAL-SENSITIVE</a:t>
            </a:r>
          </a:p>
        </p:txBody>
      </p:sp>
      <p:sp>
        <p:nvSpPr>
          <p:cNvPr id="70" name="TextBox 69"/>
          <p:cNvSpPr txBox="1"/>
          <p:nvPr userDrawn="1"/>
        </p:nvSpPr>
        <p:spPr>
          <a:xfrm>
            <a:off x="3649361" y="142876"/>
            <a:ext cx="1846385" cy="209550"/>
          </a:xfrm>
          <a:prstGeom prst="rect">
            <a:avLst/>
          </a:prstGeom>
          <a:solidFill>
            <a:srgbClr val="FFF3BF"/>
          </a:solidFill>
          <a:ln cap="rnd">
            <a:noFill/>
            <a:prstDash val="solid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0000"/>
              </a:lnSpc>
              <a:spcAft>
                <a:spcPts val="554"/>
              </a:spcAft>
            </a:pPr>
            <a:r>
              <a:rPr lang="en-US" sz="969"/>
              <a:t>DRAFT – WORK IN PROGRESS</a:t>
            </a:r>
          </a:p>
        </p:txBody>
      </p:sp>
    </p:spTree>
    <p:extLst>
      <p:ext uri="{BB962C8B-B14F-4D97-AF65-F5344CB8AC3E}">
        <p14:creationId xmlns:p14="http://schemas.microsoft.com/office/powerpoint/2010/main" val="1684864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8"/>
            <a:ext cx="77724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892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78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675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566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457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348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24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132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35573-2FEE-41FC-A9D8-69E6A7D0C281}" type="datetimeFigureOut">
              <a:rPr lang="en-GB" smtClean="0"/>
              <a:t>24/01/2020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23101-2CF2-4830-9078-CC565604177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2325171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g statement green">
    <p:bg>
      <p:bgPr>
        <a:gradFill>
          <a:gsLst>
            <a:gs pos="0">
              <a:schemeClr val="tx2"/>
            </a:gs>
            <a:gs pos="100000">
              <a:schemeClr val="tx2">
                <a:lumMod val="50000"/>
              </a:schemeClr>
            </a:gs>
          </a:gsLst>
          <a:lin ang="81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age"/>
          <p:cNvSpPr txBox="1"/>
          <p:nvPr/>
        </p:nvSpPr>
        <p:spPr>
          <a:xfrm>
            <a:off x="8264493" y="6416898"/>
            <a:ext cx="285750" cy="142027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marR="0" indent="0" algn="r" defTabSz="8440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CF27A5-1A5B-48D3-A060-2758FFBB1ADD}" type="slidenum">
              <a:rPr lang="en-US" sz="923" kern="1200" smtClean="0">
                <a:solidFill>
                  <a:schemeClr val="bg1"/>
                </a:solidFill>
                <a:latin typeface="+mn-lt"/>
                <a:ea typeface="+mn-ea"/>
                <a:cs typeface="+mn-cs"/>
                <a:sym typeface="Trebuchet MS" panose="020B0603020202020204" pitchFamily="34" charset="0"/>
              </a:rPr>
              <a:pPr marL="0" marR="0" indent="0" algn="r" defTabSz="84408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923" kern="1200">
              <a:solidFill>
                <a:schemeClr val="bg1"/>
              </a:solidFill>
              <a:latin typeface="+mn-lt"/>
              <a:ea typeface="+mn-ea"/>
              <a:cs typeface="+mn-cs"/>
              <a:sym typeface="Trebuchet MS" panose="020B0603020202020204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04123" y="6416897"/>
            <a:ext cx="953723" cy="14202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+mn-lt"/>
                <a:sym typeface="Trebuchet MS" panose="020B0603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581538" y="3826333"/>
            <a:ext cx="7982031" cy="1606550"/>
          </a:xfrm>
        </p:spPr>
        <p:txBody>
          <a:bodyPr anchor="b">
            <a:noAutofit/>
          </a:bodyPr>
          <a:lstStyle>
            <a:lvl1pPr marL="0" algn="l" defTabSz="844083" rtl="0" eaLnBrk="1" fontAlgn="auto" latinLnBrk="0" hangingPunct="1">
              <a:lnSpc>
                <a:spcPts val="5539"/>
              </a:lnSpc>
              <a:spcBef>
                <a:spcPts val="0"/>
              </a:spcBef>
              <a:spcAft>
                <a:spcPts val="0"/>
              </a:spcAft>
              <a:defRPr lang="en-US" sz="4062" kern="1200" baseline="0" dirty="0">
                <a:solidFill>
                  <a:schemeClr val="bg1"/>
                </a:solidFill>
                <a:latin typeface="+mj-lt"/>
                <a:ea typeface="+mn-ea"/>
                <a:cs typeface="Arial" panose="020B0604020202020204" pitchFamily="34" charset="0"/>
                <a:sym typeface="Trebuchet MS" panose="020B0603020202020204" pitchFamily="34" charset="0"/>
              </a:defRPr>
            </a:lvl1pPr>
          </a:lstStyle>
          <a:p>
            <a:r>
              <a:rPr lang="en-US"/>
              <a:t>Click to add big statement text</a:t>
            </a:r>
          </a:p>
        </p:txBody>
      </p:sp>
      <p:sp>
        <p:nvSpPr>
          <p:cNvPr id="10" name="FooterSimple" hidden="1"/>
          <p:cNvSpPr txBox="1"/>
          <p:nvPr userDrawn="1">
            <p:custDataLst>
              <p:tags r:id="rId1"/>
            </p:custDataLst>
          </p:nvPr>
        </p:nvSpPr>
        <p:spPr>
          <a:xfrm rot="16200000">
            <a:off x="7532634" y="5121637"/>
            <a:ext cx="2743200" cy="89448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>
              <a:lnSpc>
                <a:spcPct val="90000"/>
              </a:lnSpc>
              <a:spcAft>
                <a:spcPts val="554"/>
              </a:spcAft>
            </a:pPr>
            <a:r>
              <a:rPr lang="en-GB" sz="646">
                <a:solidFill>
                  <a:schemeClr val="bg1"/>
                </a:solidFill>
                <a:latin typeface="+mn-lt"/>
                <a:sym typeface="Trebuchet MS" panose="020B0603020202020204" pitchFamily="34" charset="0"/>
              </a:rPr>
              <a:t>UK Marking - Business Readiness Forum - updated icons.pptx</a:t>
            </a:r>
            <a:endParaRPr lang="en-US" sz="646">
              <a:solidFill>
                <a:schemeClr val="bg1"/>
              </a:solidFill>
              <a:latin typeface="+mn-lt"/>
              <a:sym typeface="Trebuchet MS" panose="020B0603020202020204" pitchFamily="34" charset="0"/>
            </a:endParaRPr>
          </a:p>
        </p:txBody>
      </p:sp>
      <p:sp>
        <p:nvSpPr>
          <p:cNvPr id="7" name="TextBox 6"/>
          <p:cNvSpPr txBox="1"/>
          <p:nvPr userDrawn="1"/>
        </p:nvSpPr>
        <p:spPr>
          <a:xfrm>
            <a:off x="7103676" y="246486"/>
            <a:ext cx="1623920" cy="262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8" b="1">
                <a:solidFill>
                  <a:srgbClr val="FFFFFF"/>
                </a:solidFill>
                <a:cs typeface="Arial" panose="020B0604020202020204" pitchFamily="34" charset="0"/>
              </a:rPr>
              <a:t>OFFICIAL-SENSITIVE</a:t>
            </a:r>
          </a:p>
        </p:txBody>
      </p:sp>
      <p:sp>
        <p:nvSpPr>
          <p:cNvPr id="64" name="TextBox 63"/>
          <p:cNvSpPr txBox="1"/>
          <p:nvPr userDrawn="1"/>
        </p:nvSpPr>
        <p:spPr>
          <a:xfrm>
            <a:off x="3649361" y="142876"/>
            <a:ext cx="1846385" cy="209550"/>
          </a:xfrm>
          <a:prstGeom prst="rect">
            <a:avLst/>
          </a:prstGeom>
          <a:solidFill>
            <a:srgbClr val="FFF3BF"/>
          </a:solidFill>
          <a:ln cap="rnd">
            <a:noFill/>
            <a:prstDash val="solid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0000"/>
              </a:lnSpc>
              <a:spcAft>
                <a:spcPts val="554"/>
              </a:spcAft>
            </a:pPr>
            <a:r>
              <a:rPr lang="en-US" sz="969"/>
              <a:t>DRAFT – WORK IN PROGRESS</a:t>
            </a:r>
          </a:p>
        </p:txBody>
      </p:sp>
    </p:spTree>
    <p:extLst>
      <p:ext uri="{BB962C8B-B14F-4D97-AF65-F5344CB8AC3E}">
        <p14:creationId xmlns:p14="http://schemas.microsoft.com/office/powerpoint/2010/main" val="1606330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g statement icon"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7304123" y="6416897"/>
            <a:ext cx="953723" cy="14202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  <a:latin typeface="+mn-lt"/>
                <a:sym typeface="Trebuchet MS" panose="020B0603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581538" y="3826333"/>
            <a:ext cx="7982031" cy="1606550"/>
          </a:xfrm>
          <a:prstGeom prst="rect">
            <a:avLst/>
          </a:prstGeom>
        </p:spPr>
        <p:txBody>
          <a:bodyPr anchor="b">
            <a:noAutofit/>
          </a:bodyPr>
          <a:lstStyle>
            <a:lvl1pPr marL="0" algn="l" defTabSz="844083" rtl="0" eaLnBrk="1" fontAlgn="auto" latinLnBrk="0" hangingPunct="1">
              <a:lnSpc>
                <a:spcPts val="5539"/>
              </a:lnSpc>
              <a:spcBef>
                <a:spcPts val="0"/>
              </a:spcBef>
              <a:spcAft>
                <a:spcPts val="0"/>
              </a:spcAft>
              <a:defRPr lang="en-US" sz="4062" kern="1200" baseline="0" dirty="0">
                <a:solidFill>
                  <a:schemeClr val="tx2"/>
                </a:solidFill>
                <a:latin typeface="+mj-lt"/>
                <a:ea typeface="+mn-ea"/>
                <a:cs typeface="Arial" panose="020B0604020202020204" pitchFamily="34" charset="0"/>
                <a:sym typeface="Trebuchet MS" panose="020B0603020202020204" pitchFamily="34" charset="0"/>
              </a:defRPr>
            </a:lvl1pPr>
          </a:lstStyle>
          <a:p>
            <a:r>
              <a:rPr lang="en-US"/>
              <a:t>Click to add big statement text</a:t>
            </a:r>
          </a:p>
        </p:txBody>
      </p:sp>
      <p:sp>
        <p:nvSpPr>
          <p:cNvPr id="6" name="Square"/>
          <p:cNvSpPr>
            <a:spLocks noChangeAspect="1"/>
          </p:cNvSpPr>
          <p:nvPr userDrawn="1"/>
        </p:nvSpPr>
        <p:spPr bwMode="white">
          <a:xfrm>
            <a:off x="581539" y="625475"/>
            <a:ext cx="847123" cy="918000"/>
          </a:xfrm>
          <a:prstGeom prst="rect">
            <a:avLst/>
          </a:prstGeom>
          <a:noFill/>
          <a:ln w="9525">
            <a:solidFill>
              <a:schemeClr val="accent4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l"/>
            <a:endParaRPr lang="en-US" sz="1108">
              <a:solidFill>
                <a:schemeClr val="bg1"/>
              </a:solidFill>
              <a:latin typeface="+mn-lt"/>
              <a:sym typeface="Trebuchet MS" panose="020B0603020202020204" pitchFamily="34" charset="0"/>
            </a:endParaRPr>
          </a:p>
        </p:txBody>
      </p:sp>
      <p:sp>
        <p:nvSpPr>
          <p:cNvPr id="10" name="FooterSimple" hidden="1"/>
          <p:cNvSpPr txBox="1"/>
          <p:nvPr userDrawn="1">
            <p:custDataLst>
              <p:tags r:id="rId1"/>
            </p:custDataLst>
          </p:nvPr>
        </p:nvSpPr>
        <p:spPr>
          <a:xfrm rot="16200000">
            <a:off x="7532634" y="5121637"/>
            <a:ext cx="2743200" cy="89448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>
              <a:lnSpc>
                <a:spcPct val="90000"/>
              </a:lnSpc>
              <a:spcAft>
                <a:spcPts val="554"/>
              </a:spcAft>
            </a:pPr>
            <a:r>
              <a:rPr lang="en-GB" sz="646">
                <a:solidFill>
                  <a:schemeClr val="bg1">
                    <a:lumMod val="50000"/>
                  </a:schemeClr>
                </a:solidFill>
                <a:latin typeface="+mn-lt"/>
                <a:sym typeface="Trebuchet MS" panose="020B0603020202020204" pitchFamily="34" charset="0"/>
              </a:rPr>
              <a:t>UK Marking - Business Readiness Forum - updated icons.pptx</a:t>
            </a:r>
            <a:endParaRPr lang="en-US" sz="646">
              <a:solidFill>
                <a:schemeClr val="bg1">
                  <a:lumMod val="50000"/>
                </a:schemeClr>
              </a:solidFill>
              <a:latin typeface="+mn-lt"/>
              <a:sym typeface="Trebuchet MS" panose="020B0603020202020204" pitchFamily="34" charset="0"/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7103676" y="246486"/>
            <a:ext cx="1623920" cy="262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8" b="1">
                <a:solidFill>
                  <a:srgbClr val="133370"/>
                </a:solidFill>
                <a:cs typeface="Arial" panose="020B0604020202020204" pitchFamily="34" charset="0"/>
              </a:rPr>
              <a:t>OFFICIAL-SENSITIVE</a:t>
            </a:r>
          </a:p>
        </p:txBody>
      </p:sp>
      <p:sp>
        <p:nvSpPr>
          <p:cNvPr id="64" name="TextBox 63"/>
          <p:cNvSpPr txBox="1"/>
          <p:nvPr userDrawn="1"/>
        </p:nvSpPr>
        <p:spPr>
          <a:xfrm>
            <a:off x="3649361" y="142876"/>
            <a:ext cx="1846385" cy="209550"/>
          </a:xfrm>
          <a:prstGeom prst="rect">
            <a:avLst/>
          </a:prstGeom>
          <a:solidFill>
            <a:srgbClr val="FFF3BF"/>
          </a:solidFill>
          <a:ln cap="rnd">
            <a:noFill/>
            <a:prstDash val="solid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0000"/>
              </a:lnSpc>
              <a:spcAft>
                <a:spcPts val="554"/>
              </a:spcAft>
            </a:pPr>
            <a:r>
              <a:rPr lang="en-US" sz="969"/>
              <a:t>DRAFT – WORK IN PROGRESS</a:t>
            </a:r>
          </a:p>
        </p:txBody>
      </p:sp>
    </p:spTree>
    <p:extLst>
      <p:ext uri="{BB962C8B-B14F-4D97-AF65-F5344CB8AC3E}">
        <p14:creationId xmlns:p14="http://schemas.microsoft.com/office/powerpoint/2010/main" val="12384545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Quote">
    <p:bg>
      <p:bgPr>
        <a:solidFill>
          <a:schemeClr val="tx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Shadow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3633" b="23083"/>
          <a:stretch/>
        </p:blipFill>
        <p:spPr>
          <a:xfrm rot="16200000" flipH="1">
            <a:off x="5157008" y="1566641"/>
            <a:ext cx="769257" cy="7204727"/>
          </a:xfrm>
          <a:prstGeom prst="rect">
            <a:avLst/>
          </a:prstGeom>
        </p:spPr>
      </p:pic>
      <p:grpSp>
        <p:nvGrpSpPr>
          <p:cNvPr id="57" name="Bubble"/>
          <p:cNvGrpSpPr/>
          <p:nvPr userDrawn="1"/>
        </p:nvGrpSpPr>
        <p:grpSpPr>
          <a:xfrm>
            <a:off x="1" y="1"/>
            <a:ext cx="9143998" cy="5859885"/>
            <a:chOff x="1" y="0"/>
            <a:chExt cx="9905998" cy="5859885"/>
          </a:xfrm>
        </p:grpSpPr>
        <p:sp>
          <p:nvSpPr>
            <p:cNvPr id="4" name="Rectangle 3"/>
            <p:cNvSpPr/>
            <p:nvPr userDrawn="1"/>
          </p:nvSpPr>
          <p:spPr>
            <a:xfrm>
              <a:off x="1" y="0"/>
              <a:ext cx="9905998" cy="4989600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pPr lvl="0"/>
              <a:endParaRPr lang="en-US" sz="1662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56" name="Right Triangle 55"/>
            <p:cNvSpPr/>
            <p:nvPr userDrawn="1"/>
          </p:nvSpPr>
          <p:spPr>
            <a:xfrm rot="5400000">
              <a:off x="2109600" y="4820336"/>
              <a:ext cx="1039549" cy="1039549"/>
            </a:xfrm>
            <a:prstGeom prst="rtTriangle">
              <a:avLst/>
            </a:prstGeom>
            <a:solidFill>
              <a:schemeClr val="tx2"/>
            </a:solidFill>
            <a:ln>
              <a:noFill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pPr lvl="0"/>
              <a:endParaRPr lang="en-US" sz="1662">
                <a:solidFill>
                  <a:schemeClr val="tx1"/>
                </a:solidFill>
                <a:latin typeface="+mn-lt"/>
              </a:endParaRPr>
            </a:p>
          </p:txBody>
        </p:sp>
      </p:grpSp>
      <p:sp>
        <p:nvSpPr>
          <p:cNvPr id="6" name="Page"/>
          <p:cNvSpPr txBox="1"/>
          <p:nvPr userDrawn="1"/>
        </p:nvSpPr>
        <p:spPr>
          <a:xfrm>
            <a:off x="8264493" y="6416898"/>
            <a:ext cx="285750" cy="142027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marR="0" indent="0" algn="r" defTabSz="8440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CF27A5-1A5B-48D3-A060-2758FFBB1ADD}" type="slidenum">
              <a:rPr lang="en-US" sz="923" kern="1200" smtClean="0">
                <a:solidFill>
                  <a:schemeClr val="bg1"/>
                </a:solidFill>
                <a:latin typeface="+mn-lt"/>
                <a:ea typeface="+mn-ea"/>
                <a:cs typeface="+mn-cs"/>
                <a:sym typeface="Trebuchet MS" panose="020B0603020202020204" pitchFamily="34" charset="0"/>
              </a:rPr>
              <a:pPr marL="0" marR="0" indent="0" algn="r" defTabSz="84408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923" kern="1200">
              <a:solidFill>
                <a:schemeClr val="bg1"/>
              </a:solidFill>
              <a:latin typeface="+mn-lt"/>
              <a:ea typeface="+mn-ea"/>
              <a:cs typeface="+mn-cs"/>
              <a:sym typeface="Trebuchet MS" panose="020B0603020202020204" pitchFamily="34" charset="0"/>
            </a:endParaRPr>
          </a:p>
        </p:txBody>
      </p:sp>
      <p:sp>
        <p:nvSpPr>
          <p:cNvPr id="7" name="TextBox 6"/>
          <p:cNvSpPr txBox="1"/>
          <p:nvPr userDrawn="1"/>
        </p:nvSpPr>
        <p:spPr>
          <a:xfrm>
            <a:off x="7103676" y="246486"/>
            <a:ext cx="1623920" cy="262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8" b="1">
                <a:solidFill>
                  <a:srgbClr val="FFFFFF"/>
                </a:solidFill>
                <a:cs typeface="Arial" panose="020B0604020202020204" pitchFamily="34" charset="0"/>
              </a:rPr>
              <a:t>OFFICIAL-SENSITIVE</a:t>
            </a:r>
          </a:p>
        </p:txBody>
      </p:sp>
      <p:sp>
        <p:nvSpPr>
          <p:cNvPr id="65" name="TextBox 64"/>
          <p:cNvSpPr txBox="1"/>
          <p:nvPr userDrawn="1"/>
        </p:nvSpPr>
        <p:spPr>
          <a:xfrm>
            <a:off x="3649361" y="142876"/>
            <a:ext cx="1846385" cy="209550"/>
          </a:xfrm>
          <a:prstGeom prst="rect">
            <a:avLst/>
          </a:prstGeom>
          <a:solidFill>
            <a:srgbClr val="FFF3BF"/>
          </a:solidFill>
          <a:ln cap="rnd">
            <a:noFill/>
            <a:prstDash val="solid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0000"/>
              </a:lnSpc>
              <a:spcAft>
                <a:spcPts val="554"/>
              </a:spcAft>
            </a:pPr>
            <a:r>
              <a:rPr lang="en-US" sz="969"/>
              <a:t>DRAFT – WORK IN PROGRESS</a:t>
            </a:r>
          </a:p>
        </p:txBody>
      </p:sp>
    </p:spTree>
    <p:extLst>
      <p:ext uri="{BB962C8B-B14F-4D97-AF65-F5344CB8AC3E}">
        <p14:creationId xmlns:p14="http://schemas.microsoft.com/office/powerpoint/2010/main" val="7327172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pecial gray">
    <p:bg>
      <p:bgPr>
        <a:solidFill>
          <a:schemeClr val="tx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age"/>
          <p:cNvSpPr txBox="1"/>
          <p:nvPr userDrawn="1"/>
        </p:nvSpPr>
        <p:spPr bwMode="white">
          <a:xfrm>
            <a:off x="8264493" y="6416262"/>
            <a:ext cx="285750" cy="142027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marR="0" indent="0" algn="r" defTabSz="8440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CF27A5-1A5B-48D3-A060-2758FFBB1ADD}" type="slidenum">
              <a:rPr lang="en-US" sz="923" kern="1200" smtClean="0">
                <a:solidFill>
                  <a:schemeClr val="bg1"/>
                </a:solidFill>
                <a:latin typeface="+mn-lt"/>
                <a:ea typeface="+mn-ea"/>
                <a:cs typeface="+mn-cs"/>
                <a:sym typeface="Trebuchet MS" panose="020B0603020202020204" pitchFamily="34" charset="0"/>
              </a:rPr>
              <a:pPr marL="0" marR="0" indent="0" algn="r" defTabSz="84408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923" kern="1200">
              <a:solidFill>
                <a:schemeClr val="bg1"/>
              </a:solidFill>
              <a:latin typeface="+mn-lt"/>
              <a:ea typeface="+mn-ea"/>
              <a:cs typeface="+mn-cs"/>
              <a:sym typeface="Trebuchet MS" panose="020B0603020202020204" pitchFamily="34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4"/>
          </p:nvPr>
        </p:nvSpPr>
        <p:spPr bwMode="white">
          <a:xfrm>
            <a:off x="7304123" y="6416897"/>
            <a:ext cx="953723" cy="14202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+mn-lt"/>
                <a:sym typeface="Trebuchet MS" panose="020B0603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 hasCustomPrompt="1"/>
          </p:nvPr>
        </p:nvSpPr>
        <p:spPr>
          <a:xfrm>
            <a:off x="581538" y="622800"/>
            <a:ext cx="7982031" cy="358047"/>
          </a:xfrm>
        </p:spPr>
        <p:txBody>
          <a:bodyPr/>
          <a:lstStyle>
            <a:lvl1pPr>
              <a:defRPr sz="2585">
                <a:solidFill>
                  <a:schemeClr val="bg1"/>
                </a:solidFill>
                <a:latin typeface="+mj-lt"/>
                <a:sym typeface="Trebuchet MS" panose="020B0603020202020204" pitchFamily="34" charset="0"/>
              </a:defRPr>
            </a:lvl1pPr>
          </a:lstStyle>
          <a:p>
            <a:r>
              <a:rPr lang="en-US"/>
              <a:t>Click to add title</a:t>
            </a:r>
          </a:p>
        </p:txBody>
      </p:sp>
      <p:sp>
        <p:nvSpPr>
          <p:cNvPr id="9" name="FooterSimple" hidden="1"/>
          <p:cNvSpPr txBox="1"/>
          <p:nvPr userDrawn="1">
            <p:custDataLst>
              <p:tags r:id="rId1"/>
            </p:custDataLst>
          </p:nvPr>
        </p:nvSpPr>
        <p:spPr>
          <a:xfrm rot="16200000">
            <a:off x="7532634" y="5121637"/>
            <a:ext cx="2743200" cy="89448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>
              <a:lnSpc>
                <a:spcPct val="90000"/>
              </a:lnSpc>
              <a:spcAft>
                <a:spcPts val="554"/>
              </a:spcAft>
            </a:pPr>
            <a:r>
              <a:rPr lang="en-GB" sz="646">
                <a:solidFill>
                  <a:schemeClr val="bg1"/>
                </a:solidFill>
                <a:latin typeface="+mn-lt"/>
                <a:sym typeface="Trebuchet MS" panose="020B0603020202020204" pitchFamily="34" charset="0"/>
              </a:rPr>
              <a:t>UK Marking - Business Readiness Forum - updated icons.pptx</a:t>
            </a:r>
            <a:endParaRPr lang="en-US" sz="646">
              <a:solidFill>
                <a:schemeClr val="bg1"/>
              </a:solidFill>
              <a:latin typeface="+mn-lt"/>
              <a:sym typeface="Trebuchet MS" panose="020B0603020202020204" pitchFamily="34" charset="0"/>
            </a:endParaRPr>
          </a:p>
        </p:txBody>
      </p:sp>
      <p:sp>
        <p:nvSpPr>
          <p:cNvPr id="7" name="TextBox 6"/>
          <p:cNvSpPr txBox="1"/>
          <p:nvPr userDrawn="1"/>
        </p:nvSpPr>
        <p:spPr>
          <a:xfrm>
            <a:off x="7103676" y="246486"/>
            <a:ext cx="1623920" cy="262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8" b="1">
                <a:solidFill>
                  <a:srgbClr val="FFFFFF"/>
                </a:solidFill>
                <a:cs typeface="Arial" panose="020B0604020202020204" pitchFamily="34" charset="0"/>
              </a:rPr>
              <a:t>OFFICIAL-SENSITIVE</a:t>
            </a:r>
          </a:p>
        </p:txBody>
      </p:sp>
      <p:sp>
        <p:nvSpPr>
          <p:cNvPr id="63" name="TextBox 62"/>
          <p:cNvSpPr txBox="1"/>
          <p:nvPr userDrawn="1"/>
        </p:nvSpPr>
        <p:spPr>
          <a:xfrm>
            <a:off x="3649361" y="142876"/>
            <a:ext cx="1846385" cy="209550"/>
          </a:xfrm>
          <a:prstGeom prst="rect">
            <a:avLst/>
          </a:prstGeom>
          <a:solidFill>
            <a:srgbClr val="FFF3BF"/>
          </a:solidFill>
          <a:ln cap="rnd">
            <a:noFill/>
            <a:prstDash val="solid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0000"/>
              </a:lnSpc>
              <a:spcAft>
                <a:spcPts val="554"/>
              </a:spcAft>
            </a:pPr>
            <a:r>
              <a:rPr lang="en-US" sz="969"/>
              <a:t>DRAFT – WORK IN PROGRESS</a:t>
            </a:r>
          </a:p>
        </p:txBody>
      </p:sp>
    </p:spTree>
    <p:extLst>
      <p:ext uri="{BB962C8B-B14F-4D97-AF65-F5344CB8AC3E}">
        <p14:creationId xmlns:p14="http://schemas.microsoft.com/office/powerpoint/2010/main" val="19958250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>
          <a:xfrm>
            <a:off x="7304123" y="6416897"/>
            <a:ext cx="953723" cy="14202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  <a:latin typeface="+mn-lt"/>
                <a:sym typeface="Trebuchet MS" panose="020B0603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FooterSimple" hidden="1"/>
          <p:cNvSpPr txBox="1"/>
          <p:nvPr userDrawn="1">
            <p:custDataLst>
              <p:tags r:id="rId1"/>
            </p:custDataLst>
          </p:nvPr>
        </p:nvSpPr>
        <p:spPr>
          <a:xfrm rot="16200000">
            <a:off x="7532634" y="5121637"/>
            <a:ext cx="2743200" cy="89448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>
              <a:lnSpc>
                <a:spcPct val="90000"/>
              </a:lnSpc>
              <a:spcAft>
                <a:spcPts val="554"/>
              </a:spcAft>
            </a:pPr>
            <a:r>
              <a:rPr lang="en-GB" sz="646">
                <a:solidFill>
                  <a:schemeClr val="bg1">
                    <a:lumMod val="50000"/>
                  </a:schemeClr>
                </a:solidFill>
                <a:latin typeface="+mn-lt"/>
                <a:sym typeface="Trebuchet MS" panose="020B0603020202020204" pitchFamily="34" charset="0"/>
              </a:rPr>
              <a:t>UK Marking - Business Readiness Forum - updated icons.pptx</a:t>
            </a:r>
            <a:endParaRPr lang="en-US" sz="646">
              <a:solidFill>
                <a:schemeClr val="bg1">
                  <a:lumMod val="50000"/>
                </a:schemeClr>
              </a:solidFill>
              <a:latin typeface="+mn-lt"/>
              <a:sym typeface="Trebuchet MS" panose="020B0603020202020204" pitchFamily="34" charset="0"/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7103676" y="246486"/>
            <a:ext cx="1623920" cy="262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8" b="1">
                <a:solidFill>
                  <a:srgbClr val="133370"/>
                </a:solidFill>
                <a:cs typeface="Arial" panose="020B0604020202020204" pitchFamily="34" charset="0"/>
              </a:rPr>
              <a:t>OFFICIAL-SENSITIVE</a:t>
            </a:r>
          </a:p>
        </p:txBody>
      </p:sp>
      <p:sp>
        <p:nvSpPr>
          <p:cNvPr id="62" name="TextBox 61"/>
          <p:cNvSpPr txBox="1"/>
          <p:nvPr userDrawn="1"/>
        </p:nvSpPr>
        <p:spPr>
          <a:xfrm>
            <a:off x="3649361" y="142876"/>
            <a:ext cx="1846385" cy="209550"/>
          </a:xfrm>
          <a:prstGeom prst="rect">
            <a:avLst/>
          </a:prstGeom>
          <a:solidFill>
            <a:srgbClr val="FFF3BF"/>
          </a:solidFill>
          <a:ln cap="rnd">
            <a:noFill/>
            <a:prstDash val="solid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0000"/>
              </a:lnSpc>
              <a:spcAft>
                <a:spcPts val="554"/>
              </a:spcAft>
            </a:pPr>
            <a:r>
              <a:rPr lang="en-US" sz="969"/>
              <a:t>DRAFT – WORK IN PROGRESS</a:t>
            </a:r>
          </a:p>
        </p:txBody>
      </p:sp>
    </p:spTree>
    <p:extLst>
      <p:ext uri="{BB962C8B-B14F-4D97-AF65-F5344CB8AC3E}">
        <p14:creationId xmlns:p14="http://schemas.microsoft.com/office/powerpoint/2010/main" val="449427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 green">
    <p:bg>
      <p:bgPr>
        <a:gradFill>
          <a:gsLst>
            <a:gs pos="0">
              <a:schemeClr val="tx2"/>
            </a:gs>
            <a:gs pos="100000">
              <a:schemeClr val="tx2">
                <a:lumMod val="50000"/>
              </a:schemeClr>
            </a:gs>
          </a:gsLst>
          <a:lin ang="81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age"/>
          <p:cNvSpPr txBox="1"/>
          <p:nvPr userDrawn="1"/>
        </p:nvSpPr>
        <p:spPr bwMode="white">
          <a:xfrm>
            <a:off x="8264493" y="6416262"/>
            <a:ext cx="285750" cy="142027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marR="0" indent="0" algn="r" defTabSz="8440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CF27A5-1A5B-48D3-A060-2758FFBB1ADD}" type="slidenum">
              <a:rPr lang="en-US" sz="923" kern="1200" smtClean="0">
                <a:solidFill>
                  <a:schemeClr val="bg1"/>
                </a:solidFill>
                <a:latin typeface="+mn-lt"/>
                <a:ea typeface="+mn-ea"/>
                <a:cs typeface="+mn-cs"/>
                <a:sym typeface="Trebuchet MS" panose="020B0603020202020204" pitchFamily="34" charset="0"/>
              </a:rPr>
              <a:pPr marL="0" marR="0" indent="0" algn="r" defTabSz="84408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923" kern="1200">
              <a:solidFill>
                <a:schemeClr val="bg1"/>
              </a:solidFill>
              <a:latin typeface="+mn-lt"/>
              <a:ea typeface="+mn-ea"/>
              <a:cs typeface="+mn-cs"/>
              <a:sym typeface="Trebuchet MS" panose="020B0603020202020204" pitchFamily="34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2"/>
          </p:nvPr>
        </p:nvSpPr>
        <p:spPr>
          <a:xfrm>
            <a:off x="7304123" y="6416897"/>
            <a:ext cx="953723" cy="14202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+mn-lt"/>
                <a:sym typeface="Trebuchet MS" panose="020B0603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8" name="FooterSimple" hidden="1"/>
          <p:cNvSpPr txBox="1"/>
          <p:nvPr userDrawn="1">
            <p:custDataLst>
              <p:tags r:id="rId1"/>
            </p:custDataLst>
          </p:nvPr>
        </p:nvSpPr>
        <p:spPr>
          <a:xfrm rot="16200000">
            <a:off x="7532634" y="5121637"/>
            <a:ext cx="2743200" cy="89448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>
              <a:lnSpc>
                <a:spcPct val="90000"/>
              </a:lnSpc>
              <a:spcAft>
                <a:spcPts val="554"/>
              </a:spcAft>
            </a:pPr>
            <a:r>
              <a:rPr lang="en-GB" sz="646">
                <a:solidFill>
                  <a:schemeClr val="bg1"/>
                </a:solidFill>
                <a:latin typeface="+mn-lt"/>
                <a:sym typeface="Trebuchet MS" panose="020B0603020202020204" pitchFamily="34" charset="0"/>
              </a:rPr>
              <a:t>UK Marking - Business Readiness Forum - updated icons.pptx</a:t>
            </a:r>
            <a:endParaRPr lang="en-US" sz="646">
              <a:solidFill>
                <a:schemeClr val="bg1"/>
              </a:solidFill>
              <a:latin typeface="+mn-lt"/>
              <a:sym typeface="Trebuchet MS" panose="020B0603020202020204" pitchFamily="34" charset="0"/>
            </a:endParaRPr>
          </a:p>
        </p:txBody>
      </p:sp>
      <p:sp>
        <p:nvSpPr>
          <p:cNvPr id="6" name="TextBox 5"/>
          <p:cNvSpPr txBox="1"/>
          <p:nvPr userDrawn="1"/>
        </p:nvSpPr>
        <p:spPr>
          <a:xfrm>
            <a:off x="7103676" y="246486"/>
            <a:ext cx="1623920" cy="262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8" b="1">
                <a:solidFill>
                  <a:srgbClr val="FFFFFF"/>
                </a:solidFill>
                <a:cs typeface="Arial" panose="020B0604020202020204" pitchFamily="34" charset="0"/>
              </a:rPr>
              <a:t>OFFICIAL-SENSITIVE</a:t>
            </a:r>
          </a:p>
        </p:txBody>
      </p:sp>
      <p:sp>
        <p:nvSpPr>
          <p:cNvPr id="63" name="TextBox 62"/>
          <p:cNvSpPr txBox="1"/>
          <p:nvPr userDrawn="1"/>
        </p:nvSpPr>
        <p:spPr>
          <a:xfrm>
            <a:off x="3649361" y="142876"/>
            <a:ext cx="1846385" cy="209550"/>
          </a:xfrm>
          <a:prstGeom prst="rect">
            <a:avLst/>
          </a:prstGeom>
          <a:solidFill>
            <a:srgbClr val="FFF3BF"/>
          </a:solidFill>
          <a:ln cap="rnd">
            <a:noFill/>
            <a:prstDash val="solid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0000"/>
              </a:lnSpc>
              <a:spcAft>
                <a:spcPts val="554"/>
              </a:spcAft>
            </a:pPr>
            <a:r>
              <a:rPr lang="en-US" sz="969"/>
              <a:t>DRAFT – WORK IN PROGRESS</a:t>
            </a:r>
          </a:p>
        </p:txBody>
      </p:sp>
    </p:spTree>
    <p:extLst>
      <p:ext uri="{BB962C8B-B14F-4D97-AF65-F5344CB8AC3E}">
        <p14:creationId xmlns:p14="http://schemas.microsoft.com/office/powerpoint/2010/main" val="27943254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sclaimer"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ooterSimple" hidden="1"/>
          <p:cNvSpPr txBox="1"/>
          <p:nvPr userDrawn="1">
            <p:custDataLst>
              <p:tags r:id="rId1"/>
            </p:custDataLst>
          </p:nvPr>
        </p:nvSpPr>
        <p:spPr>
          <a:xfrm rot="16200000">
            <a:off x="7532634" y="5121637"/>
            <a:ext cx="2743200" cy="89448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>
              <a:lnSpc>
                <a:spcPct val="90000"/>
              </a:lnSpc>
              <a:spcAft>
                <a:spcPts val="554"/>
              </a:spcAft>
            </a:pPr>
            <a:r>
              <a:rPr lang="en-GB" sz="646">
                <a:solidFill>
                  <a:schemeClr val="bg1">
                    <a:lumMod val="50000"/>
                  </a:schemeClr>
                </a:solidFill>
                <a:latin typeface="+mn-lt"/>
                <a:sym typeface="Trebuchet MS" panose="020B0603020202020204" pitchFamily="34" charset="0"/>
              </a:rPr>
              <a:t>UK Marking - Business Readiness Forum - updated icons.pptx</a:t>
            </a:r>
            <a:endParaRPr lang="en-US" sz="646">
              <a:solidFill>
                <a:schemeClr val="bg1">
                  <a:lumMod val="50000"/>
                </a:schemeClr>
              </a:solidFill>
              <a:latin typeface="+mn-lt"/>
              <a:sym typeface="Trebuchet MS" panose="020B0603020202020204" pitchFamily="34" charset="0"/>
            </a:endParaRPr>
          </a:p>
        </p:txBody>
      </p:sp>
      <p:sp>
        <p:nvSpPr>
          <p:cNvPr id="3" name="TextBox 2"/>
          <p:cNvSpPr txBox="1"/>
          <p:nvPr userDrawn="1"/>
        </p:nvSpPr>
        <p:spPr>
          <a:xfrm>
            <a:off x="7103676" y="246486"/>
            <a:ext cx="1623920" cy="262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8" b="1">
                <a:solidFill>
                  <a:srgbClr val="133370"/>
                </a:solidFill>
                <a:cs typeface="Arial" panose="020B0604020202020204" pitchFamily="34" charset="0"/>
              </a:rPr>
              <a:t>OFFICIAL-SENSITIVE</a:t>
            </a:r>
          </a:p>
        </p:txBody>
      </p:sp>
      <p:sp>
        <p:nvSpPr>
          <p:cNvPr id="59" name="TextBox 58"/>
          <p:cNvSpPr txBox="1"/>
          <p:nvPr userDrawn="1"/>
        </p:nvSpPr>
        <p:spPr>
          <a:xfrm>
            <a:off x="3649361" y="142876"/>
            <a:ext cx="1846385" cy="209550"/>
          </a:xfrm>
          <a:prstGeom prst="rect">
            <a:avLst/>
          </a:prstGeom>
          <a:solidFill>
            <a:srgbClr val="FFF3BF"/>
          </a:solidFill>
          <a:ln cap="rnd">
            <a:noFill/>
            <a:prstDash val="solid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0000"/>
              </a:lnSpc>
              <a:spcAft>
                <a:spcPts val="554"/>
              </a:spcAft>
            </a:pPr>
            <a:r>
              <a:rPr lang="en-US" sz="969"/>
              <a:t>DRAFT – WORK IN PROGRESS</a:t>
            </a:r>
          </a:p>
        </p:txBody>
      </p:sp>
    </p:spTree>
    <p:extLst>
      <p:ext uri="{BB962C8B-B14F-4D97-AF65-F5344CB8AC3E}">
        <p14:creationId xmlns:p14="http://schemas.microsoft.com/office/powerpoint/2010/main" val="31965000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031" y="246485"/>
            <a:ext cx="1746738" cy="1005032"/>
          </a:xfrm>
          <a:prstGeom prst="rect">
            <a:avLst/>
          </a:prstGeom>
        </p:spPr>
      </p:pic>
      <p:sp>
        <p:nvSpPr>
          <p:cNvPr id="10" name="TextBox 9"/>
          <p:cNvSpPr txBox="1"/>
          <p:nvPr userDrawn="1"/>
        </p:nvSpPr>
        <p:spPr>
          <a:xfrm>
            <a:off x="7103676" y="246486"/>
            <a:ext cx="1623920" cy="262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8" b="1">
                <a:solidFill>
                  <a:srgbClr val="133370"/>
                </a:solidFill>
                <a:cs typeface="Arial" panose="020B0604020202020204" pitchFamily="34" charset="0"/>
              </a:rPr>
              <a:t>OFFICIAL-SENSITIVE</a:t>
            </a:r>
          </a:p>
        </p:txBody>
      </p:sp>
      <p:sp>
        <p:nvSpPr>
          <p:cNvPr id="16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422031" y="1905000"/>
            <a:ext cx="6518031" cy="1472184"/>
          </a:xfrm>
        </p:spPr>
        <p:txBody>
          <a:bodyPr lIns="91440" tIns="45720" rIns="91440" bIns="45720" anchor="t" anchorCtr="0">
            <a:noAutofit/>
          </a:bodyPr>
          <a:lstStyle>
            <a:lvl1pPr algn="l">
              <a:buNone/>
              <a:defRPr sz="6646" b="1" baseline="0">
                <a:solidFill>
                  <a:srgbClr val="002F6D"/>
                </a:solidFill>
              </a:defRPr>
            </a:lvl1pPr>
            <a:lvl2pPr>
              <a:defRPr sz="2954" baseline="0"/>
            </a:lvl2pPr>
            <a:lvl3pPr>
              <a:defRPr sz="2954" baseline="0"/>
            </a:lvl3pPr>
            <a:lvl4pPr>
              <a:defRPr sz="2954" baseline="0"/>
            </a:lvl4pPr>
            <a:lvl5pPr>
              <a:defRPr sz="2954" baseline="0"/>
            </a:lvl5pPr>
          </a:lstStyle>
          <a:p>
            <a:pPr lvl="0"/>
            <a:r>
              <a:rPr lang="en-US"/>
              <a:t>Thank you</a:t>
            </a:r>
          </a:p>
        </p:txBody>
      </p:sp>
      <p:sp>
        <p:nvSpPr>
          <p:cNvPr id="18" name="Rectangle 138"/>
          <p:cNvSpPr>
            <a:spLocks noChangeArrowheads="1"/>
          </p:cNvSpPr>
          <p:nvPr userDrawn="1">
            <p:custDataLst>
              <p:tags r:id="rId1"/>
            </p:custDataLst>
          </p:nvPr>
        </p:nvSpPr>
        <p:spPr bwMode="gray">
          <a:xfrm>
            <a:off x="0" y="5645020"/>
            <a:ext cx="9144000" cy="1212980"/>
          </a:xfrm>
          <a:prstGeom prst="rect">
            <a:avLst/>
          </a:prstGeom>
          <a:solidFill>
            <a:srgbClr val="002F6D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662" noProof="0"/>
          </a:p>
        </p:txBody>
      </p:sp>
      <p:sp>
        <p:nvSpPr>
          <p:cNvPr id="19" name="Text Placeholder 14"/>
          <p:cNvSpPr>
            <a:spLocks noGrp="1"/>
          </p:cNvSpPr>
          <p:nvPr>
            <p:ph type="body" sz="quarter" idx="12" hasCustomPrompt="1"/>
          </p:nvPr>
        </p:nvSpPr>
        <p:spPr>
          <a:xfrm>
            <a:off x="422031" y="6045200"/>
            <a:ext cx="2743200" cy="317500"/>
          </a:xfrm>
        </p:spPr>
        <p:txBody>
          <a:bodyPr lIns="91440" tIns="45720" rIns="91440" bIns="45720" anchor="t" anchorCtr="0"/>
          <a:lstStyle>
            <a:lvl1pPr>
              <a:buNone/>
              <a:defRPr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Date</a:t>
            </a:r>
          </a:p>
        </p:txBody>
      </p:sp>
      <p:pic>
        <p:nvPicPr>
          <p:cNvPr id="20" name="Picture 19" descr="Department for Business, Energy and Industrial Strategy crest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2346" y="5874846"/>
            <a:ext cx="1309287" cy="7533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64411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yout gu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466" y="1589"/>
          <a:ext cx="1465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" name="think-cell Slide" r:id="rId5" imgW="352" imgH="355" progId="TCLayout.ActiveDocument.1">
                  <p:embed/>
                </p:oleObj>
              </mc:Choice>
              <mc:Fallback>
                <p:oleObj name="think-cell Slide" r:id="rId5" imgW="352" imgH="355" progId="TCLayout.ActiveDocument.1">
                  <p:embed/>
                  <p:pic>
                    <p:nvPicPr>
                      <p:cNvPr id="2" name="Object 1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466" y="1589"/>
                        <a:ext cx="1465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2" name="A4Grid"/>
          <p:cNvGrpSpPr/>
          <p:nvPr userDrawn="1"/>
        </p:nvGrpSpPr>
        <p:grpSpPr>
          <a:xfrm>
            <a:off x="0" y="0"/>
            <a:ext cx="9144000" cy="6858000"/>
            <a:chOff x="0" y="0"/>
            <a:chExt cx="9906000" cy="6858000"/>
          </a:xfrm>
        </p:grpSpPr>
        <p:sp>
          <p:nvSpPr>
            <p:cNvPr id="53" name="Slide edges"/>
            <p:cNvSpPr>
              <a:spLocks noChangeAspect="1"/>
            </p:cNvSpPr>
            <p:nvPr/>
          </p:nvSpPr>
          <p:spPr bwMode="auto">
            <a:xfrm>
              <a:off x="0" y="0"/>
              <a:ext cx="9905999" cy="6858000"/>
            </a:xfrm>
            <a:custGeom>
              <a:avLst/>
              <a:gdLst>
                <a:gd name="T0" fmla="*/ 6024 w 6026"/>
                <a:gd name="T1" fmla="*/ 3394 h 3396"/>
                <a:gd name="T2" fmla="*/ 6024 w 6026"/>
                <a:gd name="T3" fmla="*/ 3391 h 3396"/>
                <a:gd name="T4" fmla="*/ 5 w 6026"/>
                <a:gd name="T5" fmla="*/ 3391 h 3396"/>
                <a:gd name="T6" fmla="*/ 5 w 6026"/>
                <a:gd name="T7" fmla="*/ 5 h 3396"/>
                <a:gd name="T8" fmla="*/ 6021 w 6026"/>
                <a:gd name="T9" fmla="*/ 5 h 3396"/>
                <a:gd name="T10" fmla="*/ 6021 w 6026"/>
                <a:gd name="T11" fmla="*/ 3394 h 3396"/>
                <a:gd name="T12" fmla="*/ 6024 w 6026"/>
                <a:gd name="T13" fmla="*/ 3394 h 3396"/>
                <a:gd name="T14" fmla="*/ 6024 w 6026"/>
                <a:gd name="T15" fmla="*/ 3391 h 3396"/>
                <a:gd name="T16" fmla="*/ 6024 w 6026"/>
                <a:gd name="T17" fmla="*/ 3394 h 3396"/>
                <a:gd name="T18" fmla="*/ 6026 w 6026"/>
                <a:gd name="T19" fmla="*/ 3394 h 3396"/>
                <a:gd name="T20" fmla="*/ 6026 w 6026"/>
                <a:gd name="T21" fmla="*/ 0 h 3396"/>
                <a:gd name="T22" fmla="*/ 0 w 6026"/>
                <a:gd name="T23" fmla="*/ 0 h 3396"/>
                <a:gd name="T24" fmla="*/ 0 w 6026"/>
                <a:gd name="T25" fmla="*/ 3396 h 3396"/>
                <a:gd name="T26" fmla="*/ 6026 w 6026"/>
                <a:gd name="T27" fmla="*/ 3396 h 3396"/>
                <a:gd name="T28" fmla="*/ 6026 w 6026"/>
                <a:gd name="T29" fmla="*/ 3394 h 3396"/>
                <a:gd name="T30" fmla="*/ 6024 w 6026"/>
                <a:gd name="T31" fmla="*/ 3394 h 33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026" h="3396">
                  <a:moveTo>
                    <a:pt x="6024" y="3394"/>
                  </a:moveTo>
                  <a:lnTo>
                    <a:pt x="6024" y="3391"/>
                  </a:lnTo>
                  <a:lnTo>
                    <a:pt x="5" y="3391"/>
                  </a:lnTo>
                  <a:lnTo>
                    <a:pt x="5" y="5"/>
                  </a:lnTo>
                  <a:lnTo>
                    <a:pt x="6021" y="5"/>
                  </a:lnTo>
                  <a:lnTo>
                    <a:pt x="6021" y="3394"/>
                  </a:lnTo>
                  <a:lnTo>
                    <a:pt x="6024" y="3394"/>
                  </a:lnTo>
                  <a:lnTo>
                    <a:pt x="6024" y="3391"/>
                  </a:lnTo>
                  <a:lnTo>
                    <a:pt x="6024" y="3394"/>
                  </a:lnTo>
                  <a:lnTo>
                    <a:pt x="6026" y="3394"/>
                  </a:lnTo>
                  <a:lnTo>
                    <a:pt x="6026" y="0"/>
                  </a:lnTo>
                  <a:lnTo>
                    <a:pt x="0" y="0"/>
                  </a:lnTo>
                  <a:lnTo>
                    <a:pt x="0" y="3396"/>
                  </a:lnTo>
                  <a:lnTo>
                    <a:pt x="6026" y="3396"/>
                  </a:lnTo>
                  <a:lnTo>
                    <a:pt x="6026" y="3394"/>
                  </a:lnTo>
                  <a:lnTo>
                    <a:pt x="6024" y="3394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R="0" lvl="0" indent="0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1108" b="0" i="0" u="none" strike="noStrike" cap="none" spc="0" normalizeH="0" baseline="0" noProof="0">
                <a:ln>
                  <a:noFill/>
                </a:ln>
                <a:effectLst/>
                <a:uLnTx/>
                <a:uFillTx/>
                <a:latin typeface="+mn-lt"/>
              </a:endParaRPr>
            </a:p>
          </p:txBody>
        </p:sp>
        <p:sp>
          <p:nvSpPr>
            <p:cNvPr id="54" name="No-fly zone"/>
            <p:cNvSpPr/>
            <p:nvPr userDrawn="1"/>
          </p:nvSpPr>
          <p:spPr>
            <a:xfrm>
              <a:off x="0" y="0"/>
              <a:ext cx="9906000" cy="6858000"/>
            </a:xfrm>
            <a:custGeom>
              <a:avLst/>
              <a:gdLst>
                <a:gd name="connsiteX0" fmla="*/ 629400 w 9906000"/>
                <a:gd name="connsiteY0" fmla="*/ 622800 h 6858000"/>
                <a:gd name="connsiteX1" fmla="*/ 629400 w 9906000"/>
                <a:gd name="connsiteY1" fmla="*/ 6156000 h 6858000"/>
                <a:gd name="connsiteX2" fmla="*/ 9276600 w 9906000"/>
                <a:gd name="connsiteY2" fmla="*/ 6156000 h 6858000"/>
                <a:gd name="connsiteX3" fmla="*/ 9276600 w 9906000"/>
                <a:gd name="connsiteY3" fmla="*/ 622800 h 6858000"/>
                <a:gd name="connsiteX4" fmla="*/ 0 w 9906000"/>
                <a:gd name="connsiteY4" fmla="*/ 0 h 6858000"/>
                <a:gd name="connsiteX5" fmla="*/ 629400 w 9906000"/>
                <a:gd name="connsiteY5" fmla="*/ 0 h 6858000"/>
                <a:gd name="connsiteX6" fmla="*/ 629400 w 9906000"/>
                <a:gd name="connsiteY6" fmla="*/ 0 h 6858000"/>
                <a:gd name="connsiteX7" fmla="*/ 9276600 w 9906000"/>
                <a:gd name="connsiteY7" fmla="*/ 0 h 6858000"/>
                <a:gd name="connsiteX8" fmla="*/ 9906000 w 9906000"/>
                <a:gd name="connsiteY8" fmla="*/ 0 h 6858000"/>
                <a:gd name="connsiteX9" fmla="*/ 9906000 w 9906000"/>
                <a:gd name="connsiteY9" fmla="*/ 622800 h 6858000"/>
                <a:gd name="connsiteX10" fmla="*/ 9906000 w 9906000"/>
                <a:gd name="connsiteY10" fmla="*/ 6156000 h 6858000"/>
                <a:gd name="connsiteX11" fmla="*/ 9906000 w 9906000"/>
                <a:gd name="connsiteY11" fmla="*/ 6858000 h 6858000"/>
                <a:gd name="connsiteX12" fmla="*/ 9276600 w 9906000"/>
                <a:gd name="connsiteY12" fmla="*/ 6858000 h 6858000"/>
                <a:gd name="connsiteX13" fmla="*/ 629400 w 9906000"/>
                <a:gd name="connsiteY13" fmla="*/ 6858000 h 6858000"/>
                <a:gd name="connsiteX14" fmla="*/ 0 w 9906000"/>
                <a:gd name="connsiteY14" fmla="*/ 6858000 h 6858000"/>
                <a:gd name="connsiteX15" fmla="*/ 0 w 9906000"/>
                <a:gd name="connsiteY15" fmla="*/ 685800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9906000" h="6858000">
                  <a:moveTo>
                    <a:pt x="629400" y="622800"/>
                  </a:moveTo>
                  <a:lnTo>
                    <a:pt x="629400" y="6156000"/>
                  </a:lnTo>
                  <a:lnTo>
                    <a:pt x="9276600" y="6156000"/>
                  </a:lnTo>
                  <a:lnTo>
                    <a:pt x="9276600" y="622800"/>
                  </a:lnTo>
                  <a:close/>
                  <a:moveTo>
                    <a:pt x="0" y="0"/>
                  </a:moveTo>
                  <a:lnTo>
                    <a:pt x="629400" y="0"/>
                  </a:lnTo>
                  <a:lnTo>
                    <a:pt x="629400" y="0"/>
                  </a:lnTo>
                  <a:lnTo>
                    <a:pt x="9276600" y="0"/>
                  </a:lnTo>
                  <a:lnTo>
                    <a:pt x="9906000" y="0"/>
                  </a:lnTo>
                  <a:lnTo>
                    <a:pt x="9906000" y="622800"/>
                  </a:lnTo>
                  <a:lnTo>
                    <a:pt x="9906000" y="6156000"/>
                  </a:lnTo>
                  <a:lnTo>
                    <a:pt x="9906000" y="6858000"/>
                  </a:lnTo>
                  <a:lnTo>
                    <a:pt x="9276600" y="6858000"/>
                  </a:lnTo>
                  <a:lnTo>
                    <a:pt x="629400" y="6858000"/>
                  </a:lnTo>
                  <a:lnTo>
                    <a:pt x="0" y="6858000"/>
                  </a:lnTo>
                  <a:lnTo>
                    <a:pt x="0" y="6858000"/>
                  </a:lnTo>
                  <a:close/>
                </a:path>
              </a:pathLst>
            </a:custGeom>
            <a:solidFill>
              <a:srgbClr val="FFEFEF">
                <a:alpha val="40000"/>
              </a:srgb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lvl="0"/>
              <a:endParaRPr lang="en-US" sz="1108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58" name="Footnote measure"/>
            <p:cNvSpPr>
              <a:spLocks noChangeArrowheads="1"/>
            </p:cNvSpPr>
            <p:nvPr/>
          </p:nvSpPr>
          <p:spPr bwMode="auto">
            <a:xfrm>
              <a:off x="629400" y="6156016"/>
              <a:ext cx="8647200" cy="378303"/>
            </a:xfrm>
            <a:prstGeom prst="rect">
              <a:avLst/>
            </a:prstGeom>
            <a:solidFill>
              <a:schemeClr val="accent3">
                <a:alpha val="1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8">
                <a:latin typeface="+mn-lt"/>
              </a:endParaRPr>
            </a:p>
          </p:txBody>
        </p:sp>
        <p:sp>
          <p:nvSpPr>
            <p:cNvPr id="59" name="Whitespace measure"/>
            <p:cNvSpPr>
              <a:spLocks noChangeArrowheads="1"/>
            </p:cNvSpPr>
            <p:nvPr/>
          </p:nvSpPr>
          <p:spPr bwMode="auto">
            <a:xfrm>
              <a:off x="629400" y="1496705"/>
              <a:ext cx="8647200" cy="583200"/>
            </a:xfrm>
            <a:prstGeom prst="rect">
              <a:avLst/>
            </a:prstGeom>
            <a:solidFill>
              <a:schemeClr val="accent3">
                <a:alpha val="1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8">
                <a:latin typeface="+mn-lt"/>
              </a:endParaRPr>
            </a:p>
          </p:txBody>
        </p:sp>
        <p:grpSp>
          <p:nvGrpSpPr>
            <p:cNvPr id="60" name="Gutter space"/>
            <p:cNvGrpSpPr/>
            <p:nvPr userDrawn="1"/>
          </p:nvGrpSpPr>
          <p:grpSpPr>
            <a:xfrm>
              <a:off x="1140950" y="623086"/>
              <a:ext cx="7624100" cy="5532930"/>
              <a:chOff x="1140950" y="623086"/>
              <a:chExt cx="7624100" cy="5532930"/>
            </a:xfrm>
          </p:grpSpPr>
          <p:sp>
            <p:nvSpPr>
              <p:cNvPr id="115" name="Gutter 11"/>
              <p:cNvSpPr>
                <a:spLocks noChangeArrowheads="1"/>
              </p:cNvSpPr>
              <p:nvPr/>
            </p:nvSpPr>
            <p:spPr bwMode="auto">
              <a:xfrm>
                <a:off x="8536450" y="623086"/>
                <a:ext cx="228600" cy="5532930"/>
              </a:xfrm>
              <a:prstGeom prst="rect">
                <a:avLst/>
              </a:prstGeom>
              <a:solidFill>
                <a:schemeClr val="accent5">
                  <a:alpha val="1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8">
                  <a:latin typeface="+mn-lt"/>
                </a:endParaRPr>
              </a:p>
            </p:txBody>
          </p:sp>
          <p:sp>
            <p:nvSpPr>
              <p:cNvPr id="116" name="Gutter 10"/>
              <p:cNvSpPr>
                <a:spLocks noChangeArrowheads="1"/>
              </p:cNvSpPr>
              <p:nvPr/>
            </p:nvSpPr>
            <p:spPr bwMode="auto">
              <a:xfrm>
                <a:off x="7796900" y="623086"/>
                <a:ext cx="228600" cy="5532930"/>
              </a:xfrm>
              <a:prstGeom prst="rect">
                <a:avLst/>
              </a:prstGeom>
              <a:solidFill>
                <a:schemeClr val="accent5">
                  <a:alpha val="1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8">
                  <a:latin typeface="+mn-lt"/>
                </a:endParaRPr>
              </a:p>
            </p:txBody>
          </p:sp>
          <p:sp>
            <p:nvSpPr>
              <p:cNvPr id="117" name="Gutter 9"/>
              <p:cNvSpPr>
                <a:spLocks noChangeArrowheads="1"/>
              </p:cNvSpPr>
              <p:nvPr/>
            </p:nvSpPr>
            <p:spPr bwMode="auto">
              <a:xfrm>
                <a:off x="7057350" y="623086"/>
                <a:ext cx="228600" cy="5532930"/>
              </a:xfrm>
              <a:prstGeom prst="rect">
                <a:avLst/>
              </a:prstGeom>
              <a:solidFill>
                <a:schemeClr val="accent5">
                  <a:alpha val="1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8">
                  <a:latin typeface="+mn-lt"/>
                </a:endParaRPr>
              </a:p>
            </p:txBody>
          </p:sp>
          <p:sp>
            <p:nvSpPr>
              <p:cNvPr id="118" name="Gutter 8"/>
              <p:cNvSpPr>
                <a:spLocks noChangeArrowheads="1"/>
              </p:cNvSpPr>
              <p:nvPr/>
            </p:nvSpPr>
            <p:spPr bwMode="auto">
              <a:xfrm>
                <a:off x="6317800" y="623086"/>
                <a:ext cx="228600" cy="5532930"/>
              </a:xfrm>
              <a:prstGeom prst="rect">
                <a:avLst/>
              </a:prstGeom>
              <a:solidFill>
                <a:schemeClr val="accent5">
                  <a:alpha val="1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8">
                  <a:latin typeface="+mn-lt"/>
                </a:endParaRPr>
              </a:p>
            </p:txBody>
          </p:sp>
          <p:sp>
            <p:nvSpPr>
              <p:cNvPr id="119" name="Gutter 7"/>
              <p:cNvSpPr>
                <a:spLocks noChangeArrowheads="1"/>
              </p:cNvSpPr>
              <p:nvPr/>
            </p:nvSpPr>
            <p:spPr bwMode="auto">
              <a:xfrm>
                <a:off x="5578250" y="623086"/>
                <a:ext cx="228600" cy="5532930"/>
              </a:xfrm>
              <a:prstGeom prst="rect">
                <a:avLst/>
              </a:prstGeom>
              <a:solidFill>
                <a:schemeClr val="accent5">
                  <a:alpha val="1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8">
                  <a:latin typeface="+mn-lt"/>
                </a:endParaRPr>
              </a:p>
            </p:txBody>
          </p:sp>
          <p:sp>
            <p:nvSpPr>
              <p:cNvPr id="120" name="Gutter 6"/>
              <p:cNvSpPr>
                <a:spLocks noChangeArrowheads="1"/>
              </p:cNvSpPr>
              <p:nvPr/>
            </p:nvSpPr>
            <p:spPr bwMode="auto">
              <a:xfrm>
                <a:off x="4838700" y="623086"/>
                <a:ext cx="228600" cy="5532930"/>
              </a:xfrm>
              <a:prstGeom prst="rect">
                <a:avLst/>
              </a:prstGeom>
              <a:solidFill>
                <a:schemeClr val="accent5">
                  <a:alpha val="1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8">
                  <a:latin typeface="+mn-lt"/>
                </a:endParaRPr>
              </a:p>
            </p:txBody>
          </p:sp>
          <p:sp>
            <p:nvSpPr>
              <p:cNvPr id="139" name="Gutter 5"/>
              <p:cNvSpPr>
                <a:spLocks noChangeArrowheads="1"/>
              </p:cNvSpPr>
              <p:nvPr/>
            </p:nvSpPr>
            <p:spPr bwMode="auto">
              <a:xfrm>
                <a:off x="4099150" y="623086"/>
                <a:ext cx="228600" cy="5532930"/>
              </a:xfrm>
              <a:prstGeom prst="rect">
                <a:avLst/>
              </a:prstGeom>
              <a:solidFill>
                <a:schemeClr val="accent5">
                  <a:alpha val="1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8">
                  <a:latin typeface="+mn-lt"/>
                </a:endParaRPr>
              </a:p>
            </p:txBody>
          </p:sp>
          <p:sp>
            <p:nvSpPr>
              <p:cNvPr id="140" name="Gutter 4"/>
              <p:cNvSpPr>
                <a:spLocks noChangeArrowheads="1"/>
              </p:cNvSpPr>
              <p:nvPr/>
            </p:nvSpPr>
            <p:spPr bwMode="auto">
              <a:xfrm>
                <a:off x="3359600" y="623086"/>
                <a:ext cx="228600" cy="5532930"/>
              </a:xfrm>
              <a:prstGeom prst="rect">
                <a:avLst/>
              </a:prstGeom>
              <a:solidFill>
                <a:schemeClr val="accent5">
                  <a:alpha val="1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8">
                  <a:latin typeface="+mn-lt"/>
                </a:endParaRPr>
              </a:p>
            </p:txBody>
          </p:sp>
          <p:sp>
            <p:nvSpPr>
              <p:cNvPr id="141" name="Gutter 3"/>
              <p:cNvSpPr>
                <a:spLocks noChangeArrowheads="1"/>
              </p:cNvSpPr>
              <p:nvPr/>
            </p:nvSpPr>
            <p:spPr bwMode="auto">
              <a:xfrm>
                <a:off x="2620050" y="623086"/>
                <a:ext cx="228600" cy="5532930"/>
              </a:xfrm>
              <a:prstGeom prst="rect">
                <a:avLst/>
              </a:prstGeom>
              <a:solidFill>
                <a:schemeClr val="accent5">
                  <a:alpha val="1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8">
                  <a:latin typeface="+mn-lt"/>
                </a:endParaRPr>
              </a:p>
            </p:txBody>
          </p:sp>
          <p:sp>
            <p:nvSpPr>
              <p:cNvPr id="142" name="Gutter 2"/>
              <p:cNvSpPr>
                <a:spLocks noChangeArrowheads="1"/>
              </p:cNvSpPr>
              <p:nvPr/>
            </p:nvSpPr>
            <p:spPr bwMode="auto">
              <a:xfrm>
                <a:off x="1880500" y="623086"/>
                <a:ext cx="228600" cy="5532930"/>
              </a:xfrm>
              <a:prstGeom prst="rect">
                <a:avLst/>
              </a:prstGeom>
              <a:solidFill>
                <a:schemeClr val="accent5">
                  <a:alpha val="1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8">
                  <a:latin typeface="+mn-lt"/>
                </a:endParaRPr>
              </a:p>
            </p:txBody>
          </p:sp>
          <p:sp>
            <p:nvSpPr>
              <p:cNvPr id="143" name="Gutter 1"/>
              <p:cNvSpPr>
                <a:spLocks noChangeArrowheads="1"/>
              </p:cNvSpPr>
              <p:nvPr/>
            </p:nvSpPr>
            <p:spPr bwMode="auto">
              <a:xfrm>
                <a:off x="1140950" y="623086"/>
                <a:ext cx="228600" cy="5532930"/>
              </a:xfrm>
              <a:prstGeom prst="rect">
                <a:avLst/>
              </a:prstGeom>
              <a:solidFill>
                <a:schemeClr val="accent5">
                  <a:alpha val="1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8">
                  <a:latin typeface="+mn-lt"/>
                </a:endParaRPr>
              </a:p>
            </p:txBody>
          </p:sp>
        </p:grpSp>
        <p:grpSp>
          <p:nvGrpSpPr>
            <p:cNvPr id="61" name="Baselines/Anchors"/>
            <p:cNvGrpSpPr>
              <a:grpSpLocks noChangeAspect="1"/>
            </p:cNvGrpSpPr>
            <p:nvPr userDrawn="1"/>
          </p:nvGrpSpPr>
          <p:grpSpPr>
            <a:xfrm>
              <a:off x="0" y="623086"/>
              <a:ext cx="9906000" cy="5532931"/>
              <a:chOff x="0" y="623086"/>
              <a:chExt cx="9906000" cy="5532931"/>
            </a:xfrm>
          </p:grpSpPr>
          <p:sp>
            <p:nvSpPr>
              <p:cNvPr id="71" name="Line 20"/>
              <p:cNvSpPr>
                <a:spLocks noChangeShapeType="1"/>
              </p:cNvSpPr>
              <p:nvPr/>
            </p:nvSpPr>
            <p:spPr bwMode="auto">
              <a:xfrm>
                <a:off x="975" y="6156017"/>
                <a:ext cx="9905025" cy="0"/>
              </a:xfrm>
              <a:prstGeom prst="line">
                <a:avLst/>
              </a:prstGeom>
              <a:noFill/>
              <a:ln w="6350" cap="flat">
                <a:solidFill>
                  <a:srgbClr val="30C1D7">
                    <a:alpha val="40000"/>
                  </a:srgbClr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8">
                  <a:latin typeface="+mn-lt"/>
                </a:endParaRPr>
              </a:p>
            </p:txBody>
          </p:sp>
          <p:sp>
            <p:nvSpPr>
              <p:cNvPr id="72" name="Line 19"/>
              <p:cNvSpPr>
                <a:spLocks noChangeShapeType="1"/>
              </p:cNvSpPr>
              <p:nvPr/>
            </p:nvSpPr>
            <p:spPr bwMode="auto">
              <a:xfrm>
                <a:off x="975" y="5864812"/>
                <a:ext cx="9905025" cy="0"/>
              </a:xfrm>
              <a:prstGeom prst="line">
                <a:avLst/>
              </a:prstGeom>
              <a:noFill/>
              <a:ln w="6350" cap="flat">
                <a:solidFill>
                  <a:srgbClr val="30C1D7">
                    <a:alpha val="40000"/>
                  </a:srgbClr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8">
                  <a:latin typeface="+mn-lt"/>
                </a:endParaRPr>
              </a:p>
            </p:txBody>
          </p:sp>
          <p:sp>
            <p:nvSpPr>
              <p:cNvPr id="73" name="Line 18"/>
              <p:cNvSpPr>
                <a:spLocks noChangeShapeType="1"/>
              </p:cNvSpPr>
              <p:nvPr/>
            </p:nvSpPr>
            <p:spPr bwMode="auto">
              <a:xfrm>
                <a:off x="975" y="5573605"/>
                <a:ext cx="9905025" cy="0"/>
              </a:xfrm>
              <a:prstGeom prst="line">
                <a:avLst/>
              </a:prstGeom>
              <a:noFill/>
              <a:ln w="6350" cap="flat">
                <a:solidFill>
                  <a:srgbClr val="30C1D7">
                    <a:alpha val="40000"/>
                  </a:srgbClr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8">
                  <a:latin typeface="+mn-lt"/>
                </a:endParaRPr>
              </a:p>
            </p:txBody>
          </p:sp>
          <p:sp>
            <p:nvSpPr>
              <p:cNvPr id="74" name="Line 17"/>
              <p:cNvSpPr>
                <a:spLocks noChangeShapeType="1"/>
              </p:cNvSpPr>
              <p:nvPr/>
            </p:nvSpPr>
            <p:spPr bwMode="auto">
              <a:xfrm>
                <a:off x="975" y="5282398"/>
                <a:ext cx="9905025" cy="0"/>
              </a:xfrm>
              <a:prstGeom prst="line">
                <a:avLst/>
              </a:prstGeom>
              <a:noFill/>
              <a:ln w="6350" cap="flat">
                <a:solidFill>
                  <a:srgbClr val="30C1D7">
                    <a:alpha val="40000"/>
                  </a:srgbClr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8">
                  <a:latin typeface="+mn-lt"/>
                </a:endParaRPr>
              </a:p>
            </p:txBody>
          </p:sp>
          <p:sp>
            <p:nvSpPr>
              <p:cNvPr id="76" name="Line 16"/>
              <p:cNvSpPr>
                <a:spLocks noChangeShapeType="1"/>
              </p:cNvSpPr>
              <p:nvPr/>
            </p:nvSpPr>
            <p:spPr bwMode="auto">
              <a:xfrm>
                <a:off x="975" y="4991191"/>
                <a:ext cx="9905025" cy="0"/>
              </a:xfrm>
              <a:prstGeom prst="line">
                <a:avLst/>
              </a:prstGeom>
              <a:noFill/>
              <a:ln w="6350" cap="flat">
                <a:solidFill>
                  <a:srgbClr val="30C1D7">
                    <a:alpha val="40000"/>
                  </a:srgbClr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8">
                  <a:latin typeface="+mn-lt"/>
                </a:endParaRPr>
              </a:p>
            </p:txBody>
          </p:sp>
          <p:sp>
            <p:nvSpPr>
              <p:cNvPr id="79" name="Line 15"/>
              <p:cNvSpPr>
                <a:spLocks noChangeShapeType="1"/>
              </p:cNvSpPr>
              <p:nvPr/>
            </p:nvSpPr>
            <p:spPr bwMode="auto">
              <a:xfrm>
                <a:off x="975" y="4699984"/>
                <a:ext cx="9905025" cy="0"/>
              </a:xfrm>
              <a:prstGeom prst="line">
                <a:avLst/>
              </a:prstGeom>
              <a:noFill/>
              <a:ln w="6350" cap="flat">
                <a:solidFill>
                  <a:srgbClr val="30C1D7">
                    <a:alpha val="40000"/>
                  </a:srgbClr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8">
                  <a:latin typeface="+mn-lt"/>
                </a:endParaRPr>
              </a:p>
            </p:txBody>
          </p:sp>
          <p:sp>
            <p:nvSpPr>
              <p:cNvPr id="81" name="Line 14"/>
              <p:cNvSpPr>
                <a:spLocks noChangeShapeType="1"/>
              </p:cNvSpPr>
              <p:nvPr/>
            </p:nvSpPr>
            <p:spPr bwMode="auto">
              <a:xfrm>
                <a:off x="975" y="4408777"/>
                <a:ext cx="9905025" cy="0"/>
              </a:xfrm>
              <a:prstGeom prst="line">
                <a:avLst/>
              </a:prstGeom>
              <a:noFill/>
              <a:ln w="6350" cap="flat">
                <a:solidFill>
                  <a:srgbClr val="30C1D7">
                    <a:alpha val="40000"/>
                  </a:srgbClr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8">
                  <a:latin typeface="+mn-lt"/>
                </a:endParaRPr>
              </a:p>
            </p:txBody>
          </p:sp>
          <p:sp>
            <p:nvSpPr>
              <p:cNvPr id="102" name="Line 13"/>
              <p:cNvSpPr>
                <a:spLocks noChangeShapeType="1"/>
              </p:cNvSpPr>
              <p:nvPr/>
            </p:nvSpPr>
            <p:spPr bwMode="auto">
              <a:xfrm>
                <a:off x="975" y="4117570"/>
                <a:ext cx="9905025" cy="0"/>
              </a:xfrm>
              <a:prstGeom prst="line">
                <a:avLst/>
              </a:prstGeom>
              <a:noFill/>
              <a:ln w="6350" cap="flat">
                <a:solidFill>
                  <a:srgbClr val="30C1D7">
                    <a:alpha val="40000"/>
                  </a:srgbClr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8">
                  <a:latin typeface="+mn-lt"/>
                </a:endParaRPr>
              </a:p>
            </p:txBody>
          </p:sp>
          <p:sp>
            <p:nvSpPr>
              <p:cNvPr id="103" name="Line 12"/>
              <p:cNvSpPr>
                <a:spLocks noChangeShapeType="1"/>
              </p:cNvSpPr>
              <p:nvPr/>
            </p:nvSpPr>
            <p:spPr bwMode="auto">
              <a:xfrm>
                <a:off x="975" y="3826363"/>
                <a:ext cx="9905025" cy="0"/>
              </a:xfrm>
              <a:prstGeom prst="line">
                <a:avLst/>
              </a:prstGeom>
              <a:noFill/>
              <a:ln w="6350" cap="flat">
                <a:solidFill>
                  <a:srgbClr val="30C1D7">
                    <a:alpha val="40000"/>
                  </a:srgbClr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8">
                  <a:latin typeface="+mn-lt"/>
                </a:endParaRPr>
              </a:p>
            </p:txBody>
          </p:sp>
          <p:sp>
            <p:nvSpPr>
              <p:cNvPr id="104" name="Line 11"/>
              <p:cNvSpPr>
                <a:spLocks noChangeShapeType="1"/>
              </p:cNvSpPr>
              <p:nvPr/>
            </p:nvSpPr>
            <p:spPr bwMode="auto">
              <a:xfrm>
                <a:off x="975" y="3535156"/>
                <a:ext cx="9905025" cy="0"/>
              </a:xfrm>
              <a:prstGeom prst="line">
                <a:avLst/>
              </a:prstGeom>
              <a:noFill/>
              <a:ln w="6350" cap="flat">
                <a:solidFill>
                  <a:srgbClr val="30C1D7">
                    <a:alpha val="40000"/>
                  </a:srgbClr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8">
                  <a:latin typeface="+mn-lt"/>
                </a:endParaRPr>
              </a:p>
            </p:txBody>
          </p:sp>
          <p:sp>
            <p:nvSpPr>
              <p:cNvPr id="105" name="Line 10"/>
              <p:cNvSpPr>
                <a:spLocks noChangeShapeType="1"/>
              </p:cNvSpPr>
              <p:nvPr/>
            </p:nvSpPr>
            <p:spPr bwMode="auto">
              <a:xfrm>
                <a:off x="975" y="3243949"/>
                <a:ext cx="9905025" cy="0"/>
              </a:xfrm>
              <a:prstGeom prst="line">
                <a:avLst/>
              </a:prstGeom>
              <a:noFill/>
              <a:ln w="6350" cap="flat">
                <a:solidFill>
                  <a:srgbClr val="30C1D7">
                    <a:alpha val="40000"/>
                  </a:srgbClr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8">
                  <a:latin typeface="+mn-lt"/>
                </a:endParaRPr>
              </a:p>
            </p:txBody>
          </p:sp>
          <p:sp>
            <p:nvSpPr>
              <p:cNvPr id="106" name="Line 9"/>
              <p:cNvSpPr>
                <a:spLocks noChangeShapeType="1"/>
              </p:cNvSpPr>
              <p:nvPr/>
            </p:nvSpPr>
            <p:spPr bwMode="auto">
              <a:xfrm>
                <a:off x="975" y="2952742"/>
                <a:ext cx="9905025" cy="0"/>
              </a:xfrm>
              <a:prstGeom prst="line">
                <a:avLst/>
              </a:prstGeom>
              <a:noFill/>
              <a:ln w="6350" cap="flat">
                <a:solidFill>
                  <a:srgbClr val="30C1D7">
                    <a:alpha val="40000"/>
                  </a:srgbClr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8">
                  <a:latin typeface="+mn-lt"/>
                </a:endParaRPr>
              </a:p>
            </p:txBody>
          </p:sp>
          <p:sp>
            <p:nvSpPr>
              <p:cNvPr id="107" name="Line 8"/>
              <p:cNvSpPr>
                <a:spLocks noChangeShapeType="1"/>
              </p:cNvSpPr>
              <p:nvPr/>
            </p:nvSpPr>
            <p:spPr bwMode="auto">
              <a:xfrm>
                <a:off x="975" y="2661535"/>
                <a:ext cx="9905025" cy="0"/>
              </a:xfrm>
              <a:prstGeom prst="line">
                <a:avLst/>
              </a:prstGeom>
              <a:noFill/>
              <a:ln w="6350" cap="flat">
                <a:solidFill>
                  <a:srgbClr val="30C1D7">
                    <a:alpha val="40000"/>
                  </a:srgbClr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8">
                  <a:latin typeface="+mn-lt"/>
                </a:endParaRPr>
              </a:p>
            </p:txBody>
          </p:sp>
          <p:sp>
            <p:nvSpPr>
              <p:cNvPr id="108" name="Line 7"/>
              <p:cNvSpPr>
                <a:spLocks noChangeShapeType="1"/>
              </p:cNvSpPr>
              <p:nvPr/>
            </p:nvSpPr>
            <p:spPr bwMode="auto">
              <a:xfrm>
                <a:off x="975" y="2370328"/>
                <a:ext cx="9905025" cy="0"/>
              </a:xfrm>
              <a:prstGeom prst="line">
                <a:avLst/>
              </a:prstGeom>
              <a:noFill/>
              <a:ln w="6350" cap="flat">
                <a:solidFill>
                  <a:srgbClr val="30C1D7">
                    <a:alpha val="40000"/>
                  </a:srgbClr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8">
                  <a:latin typeface="+mn-lt"/>
                </a:endParaRPr>
              </a:p>
            </p:txBody>
          </p:sp>
          <p:sp>
            <p:nvSpPr>
              <p:cNvPr id="109" name="Line 6"/>
              <p:cNvSpPr>
                <a:spLocks noChangeShapeType="1"/>
              </p:cNvSpPr>
              <p:nvPr/>
            </p:nvSpPr>
            <p:spPr bwMode="auto">
              <a:xfrm>
                <a:off x="975" y="2079121"/>
                <a:ext cx="9905025" cy="0"/>
              </a:xfrm>
              <a:prstGeom prst="line">
                <a:avLst/>
              </a:prstGeom>
              <a:noFill/>
              <a:ln w="6350" cap="flat">
                <a:solidFill>
                  <a:srgbClr val="30C1D7">
                    <a:alpha val="40000"/>
                  </a:srgbClr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8">
                  <a:latin typeface="+mn-lt"/>
                </a:endParaRPr>
              </a:p>
            </p:txBody>
          </p:sp>
          <p:sp>
            <p:nvSpPr>
              <p:cNvPr id="110" name="Line 5"/>
              <p:cNvSpPr>
                <a:spLocks noChangeShapeType="1"/>
              </p:cNvSpPr>
              <p:nvPr/>
            </p:nvSpPr>
            <p:spPr bwMode="auto">
              <a:xfrm>
                <a:off x="975" y="1787914"/>
                <a:ext cx="9905025" cy="0"/>
              </a:xfrm>
              <a:prstGeom prst="line">
                <a:avLst/>
              </a:prstGeom>
              <a:noFill/>
              <a:ln w="6350" cap="flat">
                <a:solidFill>
                  <a:srgbClr val="30C1D7">
                    <a:alpha val="40000"/>
                  </a:srgbClr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8">
                  <a:latin typeface="+mn-lt"/>
                </a:endParaRPr>
              </a:p>
            </p:txBody>
          </p:sp>
          <p:sp>
            <p:nvSpPr>
              <p:cNvPr id="111" name="Line 4"/>
              <p:cNvSpPr>
                <a:spLocks noChangeShapeType="1"/>
              </p:cNvSpPr>
              <p:nvPr/>
            </p:nvSpPr>
            <p:spPr bwMode="auto">
              <a:xfrm>
                <a:off x="975" y="1496707"/>
                <a:ext cx="9905025" cy="0"/>
              </a:xfrm>
              <a:prstGeom prst="line">
                <a:avLst/>
              </a:prstGeom>
              <a:noFill/>
              <a:ln w="6350" cap="flat">
                <a:solidFill>
                  <a:srgbClr val="30C1D7">
                    <a:alpha val="40000"/>
                  </a:srgbClr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8">
                  <a:latin typeface="+mn-lt"/>
                </a:endParaRPr>
              </a:p>
            </p:txBody>
          </p:sp>
          <p:sp>
            <p:nvSpPr>
              <p:cNvPr id="112" name="Line 3"/>
              <p:cNvSpPr>
                <a:spLocks noChangeShapeType="1"/>
              </p:cNvSpPr>
              <p:nvPr/>
            </p:nvSpPr>
            <p:spPr bwMode="auto">
              <a:xfrm>
                <a:off x="975" y="1205500"/>
                <a:ext cx="9905025" cy="0"/>
              </a:xfrm>
              <a:prstGeom prst="line">
                <a:avLst/>
              </a:prstGeom>
              <a:noFill/>
              <a:ln w="6350" cap="flat">
                <a:solidFill>
                  <a:srgbClr val="30C1D7">
                    <a:alpha val="40000"/>
                  </a:srgbClr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8">
                  <a:latin typeface="+mn-lt"/>
                </a:endParaRPr>
              </a:p>
            </p:txBody>
          </p:sp>
          <p:sp>
            <p:nvSpPr>
              <p:cNvPr id="113" name="Line 2"/>
              <p:cNvSpPr>
                <a:spLocks noChangeShapeType="1"/>
              </p:cNvSpPr>
              <p:nvPr/>
            </p:nvSpPr>
            <p:spPr bwMode="auto">
              <a:xfrm>
                <a:off x="975" y="914293"/>
                <a:ext cx="9905025" cy="0"/>
              </a:xfrm>
              <a:prstGeom prst="line">
                <a:avLst/>
              </a:prstGeom>
              <a:noFill/>
              <a:ln w="6350" cap="flat">
                <a:solidFill>
                  <a:srgbClr val="30C1D7">
                    <a:alpha val="40000"/>
                  </a:srgbClr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8">
                  <a:latin typeface="+mn-lt"/>
                </a:endParaRPr>
              </a:p>
            </p:txBody>
          </p:sp>
          <p:sp>
            <p:nvSpPr>
              <p:cNvPr id="114" name="Line 1"/>
              <p:cNvSpPr>
                <a:spLocks noChangeShapeType="1"/>
              </p:cNvSpPr>
              <p:nvPr/>
            </p:nvSpPr>
            <p:spPr bwMode="auto">
              <a:xfrm>
                <a:off x="0" y="623086"/>
                <a:ext cx="9906000" cy="0"/>
              </a:xfrm>
              <a:prstGeom prst="line">
                <a:avLst/>
              </a:prstGeom>
              <a:noFill/>
              <a:ln w="6350" cap="flat">
                <a:solidFill>
                  <a:srgbClr val="30C1D7">
                    <a:alpha val="40000"/>
                  </a:srgbClr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8">
                  <a:latin typeface="+mn-lt"/>
                </a:endParaRPr>
              </a:p>
            </p:txBody>
          </p:sp>
        </p:grpSp>
        <p:grpSp>
          <p:nvGrpSpPr>
            <p:cNvPr id="62" name="Five column measure"/>
            <p:cNvGrpSpPr/>
            <p:nvPr userDrawn="1"/>
          </p:nvGrpSpPr>
          <p:grpSpPr>
            <a:xfrm>
              <a:off x="629400" y="5977077"/>
              <a:ext cx="8647200" cy="66674"/>
              <a:chOff x="629400" y="5977077"/>
              <a:chExt cx="8647200" cy="66674"/>
            </a:xfrm>
          </p:grpSpPr>
          <p:sp>
            <p:nvSpPr>
              <p:cNvPr id="65" name="Column 5"/>
              <p:cNvSpPr>
                <a:spLocks/>
              </p:cNvSpPr>
              <p:nvPr/>
            </p:nvSpPr>
            <p:spPr bwMode="auto">
              <a:xfrm>
                <a:off x="7746600" y="5977077"/>
                <a:ext cx="1530000" cy="66674"/>
              </a:xfrm>
              <a:custGeom>
                <a:avLst/>
                <a:gdLst>
                  <a:gd name="T0" fmla="*/ 0 w 1104"/>
                  <a:gd name="T1" fmla="*/ 0 h 42"/>
                  <a:gd name="T2" fmla="*/ 0 w 1104"/>
                  <a:gd name="T3" fmla="*/ 42 h 42"/>
                  <a:gd name="T4" fmla="*/ 1104 w 1104"/>
                  <a:gd name="T5" fmla="*/ 42 h 42"/>
                  <a:gd name="T6" fmla="*/ 1104 w 1104"/>
                  <a:gd name="T7" fmla="*/ 0 h 42"/>
                  <a:gd name="T8" fmla="*/ 0 w 1104"/>
                  <a:gd name="T9" fmla="*/ 0 h 42"/>
                  <a:gd name="T10" fmla="*/ 0 w 1104"/>
                  <a:gd name="T11" fmla="*/ 0 h 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04" h="42">
                    <a:moveTo>
                      <a:pt x="0" y="0"/>
                    </a:moveTo>
                    <a:lnTo>
                      <a:pt x="0" y="42"/>
                    </a:lnTo>
                    <a:lnTo>
                      <a:pt x="1104" y="42"/>
                    </a:lnTo>
                    <a:lnTo>
                      <a:pt x="1104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5">
                  <a:alpha val="15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8">
                  <a:latin typeface="+mn-lt"/>
                </a:endParaRPr>
              </a:p>
            </p:txBody>
          </p:sp>
          <p:sp>
            <p:nvSpPr>
              <p:cNvPr id="66" name="Column 4"/>
              <p:cNvSpPr>
                <a:spLocks/>
              </p:cNvSpPr>
              <p:nvPr/>
            </p:nvSpPr>
            <p:spPr bwMode="auto">
              <a:xfrm>
                <a:off x="5967300" y="5977077"/>
                <a:ext cx="1530000" cy="66674"/>
              </a:xfrm>
              <a:custGeom>
                <a:avLst/>
                <a:gdLst>
                  <a:gd name="T0" fmla="*/ 0 w 1104"/>
                  <a:gd name="T1" fmla="*/ 0 h 42"/>
                  <a:gd name="T2" fmla="*/ 0 w 1104"/>
                  <a:gd name="T3" fmla="*/ 42 h 42"/>
                  <a:gd name="T4" fmla="*/ 1104 w 1104"/>
                  <a:gd name="T5" fmla="*/ 42 h 42"/>
                  <a:gd name="T6" fmla="*/ 1104 w 1104"/>
                  <a:gd name="T7" fmla="*/ 0 h 42"/>
                  <a:gd name="T8" fmla="*/ 0 w 1104"/>
                  <a:gd name="T9" fmla="*/ 0 h 42"/>
                  <a:gd name="T10" fmla="*/ 0 w 1104"/>
                  <a:gd name="T11" fmla="*/ 0 h 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04" h="42">
                    <a:moveTo>
                      <a:pt x="0" y="0"/>
                    </a:moveTo>
                    <a:lnTo>
                      <a:pt x="0" y="42"/>
                    </a:lnTo>
                    <a:lnTo>
                      <a:pt x="1104" y="42"/>
                    </a:lnTo>
                    <a:lnTo>
                      <a:pt x="1104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5">
                  <a:alpha val="15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8">
                  <a:latin typeface="+mn-lt"/>
                </a:endParaRPr>
              </a:p>
            </p:txBody>
          </p:sp>
          <p:sp>
            <p:nvSpPr>
              <p:cNvPr id="67" name="Column 3"/>
              <p:cNvSpPr>
                <a:spLocks/>
              </p:cNvSpPr>
              <p:nvPr/>
            </p:nvSpPr>
            <p:spPr bwMode="auto">
              <a:xfrm>
                <a:off x="4188000" y="5977077"/>
                <a:ext cx="1530000" cy="66674"/>
              </a:xfrm>
              <a:custGeom>
                <a:avLst/>
                <a:gdLst>
                  <a:gd name="T0" fmla="*/ 0 w 1102"/>
                  <a:gd name="T1" fmla="*/ 0 h 42"/>
                  <a:gd name="T2" fmla="*/ 0 w 1102"/>
                  <a:gd name="T3" fmla="*/ 42 h 42"/>
                  <a:gd name="T4" fmla="*/ 1102 w 1102"/>
                  <a:gd name="T5" fmla="*/ 42 h 42"/>
                  <a:gd name="T6" fmla="*/ 1102 w 1102"/>
                  <a:gd name="T7" fmla="*/ 0 h 42"/>
                  <a:gd name="T8" fmla="*/ 0 w 1102"/>
                  <a:gd name="T9" fmla="*/ 0 h 42"/>
                  <a:gd name="T10" fmla="*/ 0 w 1102"/>
                  <a:gd name="T11" fmla="*/ 0 h 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02" h="42">
                    <a:moveTo>
                      <a:pt x="0" y="0"/>
                    </a:moveTo>
                    <a:lnTo>
                      <a:pt x="0" y="42"/>
                    </a:lnTo>
                    <a:lnTo>
                      <a:pt x="1102" y="42"/>
                    </a:lnTo>
                    <a:lnTo>
                      <a:pt x="110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5">
                  <a:alpha val="15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8">
                  <a:latin typeface="+mn-lt"/>
                </a:endParaRPr>
              </a:p>
            </p:txBody>
          </p:sp>
          <p:sp>
            <p:nvSpPr>
              <p:cNvPr id="68" name="Column 2"/>
              <p:cNvSpPr>
                <a:spLocks/>
              </p:cNvSpPr>
              <p:nvPr/>
            </p:nvSpPr>
            <p:spPr bwMode="auto">
              <a:xfrm>
                <a:off x="2408700" y="5977077"/>
                <a:ext cx="1530000" cy="66674"/>
              </a:xfrm>
              <a:custGeom>
                <a:avLst/>
                <a:gdLst>
                  <a:gd name="T0" fmla="*/ 0 w 1103"/>
                  <a:gd name="T1" fmla="*/ 0 h 42"/>
                  <a:gd name="T2" fmla="*/ 1103 w 1103"/>
                  <a:gd name="T3" fmla="*/ 0 h 42"/>
                  <a:gd name="T4" fmla="*/ 1103 w 1103"/>
                  <a:gd name="T5" fmla="*/ 42 h 42"/>
                  <a:gd name="T6" fmla="*/ 0 w 1103"/>
                  <a:gd name="T7" fmla="*/ 42 h 42"/>
                  <a:gd name="T8" fmla="*/ 0 w 1103"/>
                  <a:gd name="T9" fmla="*/ 0 h 42"/>
                  <a:gd name="T10" fmla="*/ 0 w 1103"/>
                  <a:gd name="T11" fmla="*/ 0 h 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03" h="42">
                    <a:moveTo>
                      <a:pt x="0" y="0"/>
                    </a:moveTo>
                    <a:lnTo>
                      <a:pt x="1103" y="0"/>
                    </a:lnTo>
                    <a:lnTo>
                      <a:pt x="1103" y="42"/>
                    </a:lnTo>
                    <a:lnTo>
                      <a:pt x="0" y="4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5">
                  <a:alpha val="15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8">
                  <a:latin typeface="+mn-lt"/>
                </a:endParaRPr>
              </a:p>
            </p:txBody>
          </p:sp>
          <p:sp>
            <p:nvSpPr>
              <p:cNvPr id="70" name="Column 1"/>
              <p:cNvSpPr>
                <a:spLocks/>
              </p:cNvSpPr>
              <p:nvPr/>
            </p:nvSpPr>
            <p:spPr bwMode="auto">
              <a:xfrm>
                <a:off x="629400" y="5977077"/>
                <a:ext cx="1530000" cy="66674"/>
              </a:xfrm>
              <a:custGeom>
                <a:avLst/>
                <a:gdLst>
                  <a:gd name="T0" fmla="*/ 0 w 1103"/>
                  <a:gd name="T1" fmla="*/ 0 h 42"/>
                  <a:gd name="T2" fmla="*/ 0 w 1103"/>
                  <a:gd name="T3" fmla="*/ 42 h 42"/>
                  <a:gd name="T4" fmla="*/ 1103 w 1103"/>
                  <a:gd name="T5" fmla="*/ 42 h 42"/>
                  <a:gd name="T6" fmla="*/ 1103 w 1103"/>
                  <a:gd name="T7" fmla="*/ 0 h 42"/>
                  <a:gd name="T8" fmla="*/ 0 w 1103"/>
                  <a:gd name="T9" fmla="*/ 0 h 42"/>
                  <a:gd name="T10" fmla="*/ 0 w 1103"/>
                  <a:gd name="T11" fmla="*/ 0 h 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03" h="42">
                    <a:moveTo>
                      <a:pt x="0" y="0"/>
                    </a:moveTo>
                    <a:lnTo>
                      <a:pt x="0" y="42"/>
                    </a:lnTo>
                    <a:lnTo>
                      <a:pt x="1103" y="42"/>
                    </a:lnTo>
                    <a:lnTo>
                      <a:pt x="1103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5">
                  <a:alpha val="15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8">
                  <a:latin typeface="+mn-lt"/>
                </a:endParaRPr>
              </a:p>
            </p:txBody>
          </p:sp>
        </p:grpSp>
        <p:sp>
          <p:nvSpPr>
            <p:cNvPr id="63" name="Live space"/>
            <p:cNvSpPr>
              <a:spLocks/>
            </p:cNvSpPr>
            <p:nvPr userDrawn="1"/>
          </p:nvSpPr>
          <p:spPr>
            <a:xfrm>
              <a:off x="629400" y="2079120"/>
              <a:ext cx="8647200" cy="4078877"/>
            </a:xfrm>
            <a:prstGeom prst="rect">
              <a:avLst/>
            </a:prstGeom>
            <a:noFill/>
            <a:ln w="9525">
              <a:solidFill>
                <a:srgbClr val="E71C57">
                  <a:alpha val="35000"/>
                </a:srgbClr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>
                <a:lnSpc>
                  <a:spcPct val="90000"/>
                </a:lnSpc>
                <a:spcAft>
                  <a:spcPts val="923"/>
                </a:spcAft>
              </a:pPr>
              <a:endParaRPr lang="en-US" sz="1108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64" name="Footnote example"/>
            <p:cNvSpPr txBox="1">
              <a:spLocks noChangeAspect="1"/>
            </p:cNvSpPr>
            <p:nvPr userDrawn="1"/>
          </p:nvSpPr>
          <p:spPr>
            <a:xfrm>
              <a:off x="629398" y="6134619"/>
              <a:ext cx="7283401" cy="426079"/>
            </a:xfrm>
            <a:prstGeom prst="rect">
              <a:avLst/>
            </a:prstGeom>
            <a:noFill/>
          </p:spPr>
          <p:txBody>
            <a:bodyPr wrap="square" lIns="0" tIns="0" rIns="0" bIns="0" rtlCol="0" anchor="b">
              <a:spAutoFit/>
            </a:bodyPr>
            <a:lstStyle/>
            <a:p>
              <a:r>
                <a:rPr lang="en-IN" sz="923">
                  <a:solidFill>
                    <a:srgbClr val="A6A6A6"/>
                  </a:solidFill>
                  <a:latin typeface="+mn-lt"/>
                </a:rPr>
                <a:t>1. </a:t>
              </a:r>
              <a:r>
                <a:rPr lang="en-IN" sz="923" err="1">
                  <a:solidFill>
                    <a:srgbClr val="A6A6A6"/>
                  </a:solidFill>
                  <a:latin typeface="+mn-lt"/>
                </a:rPr>
                <a:t>xxxx</a:t>
              </a:r>
              <a:r>
                <a:rPr lang="en-IN" sz="923">
                  <a:solidFill>
                    <a:srgbClr val="A6A6A6"/>
                  </a:solidFill>
                  <a:latin typeface="+mn-lt"/>
                </a:rPr>
                <a:t>  2. </a:t>
              </a:r>
              <a:r>
                <a:rPr lang="en-IN" sz="923" err="1">
                  <a:solidFill>
                    <a:srgbClr val="A6A6A6"/>
                  </a:solidFill>
                  <a:latin typeface="+mn-lt"/>
                </a:rPr>
                <a:t>xxxx</a:t>
              </a:r>
              <a:r>
                <a:rPr lang="en-IN" sz="923">
                  <a:solidFill>
                    <a:srgbClr val="A6A6A6"/>
                  </a:solidFill>
                  <a:latin typeface="+mn-lt"/>
                </a:rPr>
                <a:t>  3. List footnotes in numerical order. Footnote numbers are not bracketed. Use 10pt font</a:t>
              </a:r>
            </a:p>
            <a:p>
              <a:r>
                <a:rPr lang="en-IN" sz="923">
                  <a:solidFill>
                    <a:srgbClr val="A6A6A6"/>
                  </a:solidFill>
                  <a:latin typeface="+mn-lt"/>
                </a:rPr>
                <a:t>Note: Do not put a period at the end of the note or the source</a:t>
              </a:r>
            </a:p>
            <a:p>
              <a:r>
                <a:rPr lang="en-IN" sz="923">
                  <a:solidFill>
                    <a:srgbClr val="A6A6A6"/>
                  </a:solidFill>
                  <a:latin typeface="+mn-lt"/>
                </a:rPr>
                <a:t>Source: Include a source for every chart that you use. Separate sources with a semicolon; BCG-related sources go at the end</a:t>
              </a:r>
              <a:endParaRPr kumimoji="0" lang="en-US" sz="923" b="0" i="0" u="none" strike="noStrike" kern="1200" cap="none" spc="0" normalizeH="0" baseline="0" noProof="0">
                <a:ln>
                  <a:noFill/>
                </a:ln>
                <a:solidFill>
                  <a:srgbClr val="A6A6A6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Trebuchet MS" panose="020B0603020202020204" pitchFamily="34" charset="0"/>
              </a:endParaRPr>
            </a:p>
          </p:txBody>
        </p:sp>
      </p:grpSp>
      <p:sp>
        <p:nvSpPr>
          <p:cNvPr id="57" name="Date Placeholder 1"/>
          <p:cNvSpPr>
            <a:spLocks noGrp="1"/>
          </p:cNvSpPr>
          <p:nvPr userDrawn="1">
            <p:ph type="dt" sz="half" idx="10"/>
          </p:nvPr>
        </p:nvSpPr>
        <p:spPr>
          <a:xfrm>
            <a:off x="7304122" y="6416897"/>
            <a:ext cx="953724" cy="14202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  <a:latin typeface="+mn-lt"/>
                <a:sym typeface="Trebuchet MS" panose="020B0603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69" name="FooterSimple" hidden="1"/>
          <p:cNvSpPr txBox="1"/>
          <p:nvPr userDrawn="1">
            <p:custDataLst>
              <p:tags r:id="rId3"/>
            </p:custDataLst>
          </p:nvPr>
        </p:nvSpPr>
        <p:spPr>
          <a:xfrm rot="16200000">
            <a:off x="7532634" y="5121637"/>
            <a:ext cx="2743200" cy="89448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>
              <a:lnSpc>
                <a:spcPct val="90000"/>
              </a:lnSpc>
              <a:spcAft>
                <a:spcPts val="554"/>
              </a:spcAft>
            </a:pPr>
            <a:r>
              <a:rPr lang="en-GB" sz="646">
                <a:solidFill>
                  <a:schemeClr val="bg1">
                    <a:lumMod val="50000"/>
                  </a:schemeClr>
                </a:solidFill>
                <a:latin typeface="+mn-lt"/>
                <a:sym typeface="Trebuchet MS" panose="020B0603020202020204" pitchFamily="34" charset="0"/>
              </a:rPr>
              <a:t>UK Marking - Business Readiness Forum - updated icons.pptx</a:t>
            </a:r>
            <a:endParaRPr lang="en-US" sz="646">
              <a:solidFill>
                <a:schemeClr val="bg1">
                  <a:lumMod val="50000"/>
                </a:schemeClr>
              </a:solidFill>
              <a:latin typeface="+mn-lt"/>
              <a:sym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535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.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031" y="246485"/>
            <a:ext cx="1746738" cy="1005032"/>
          </a:xfrm>
          <a:prstGeom prst="rect">
            <a:avLst/>
          </a:prstGeom>
        </p:spPr>
      </p:pic>
      <p:sp>
        <p:nvSpPr>
          <p:cNvPr id="15" name="TextBox 14"/>
          <p:cNvSpPr txBox="1"/>
          <p:nvPr userDrawn="1"/>
        </p:nvSpPr>
        <p:spPr>
          <a:xfrm>
            <a:off x="7103676" y="246486"/>
            <a:ext cx="1623920" cy="262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8" b="1">
                <a:solidFill>
                  <a:srgbClr val="133370"/>
                </a:solidFill>
                <a:cs typeface="Arial" panose="020B0604020202020204" pitchFamily="34" charset="0"/>
              </a:rPr>
              <a:t>OFFICIAL-SENSITIVE</a:t>
            </a:r>
          </a:p>
        </p:txBody>
      </p:sp>
      <p:sp>
        <p:nvSpPr>
          <p:cNvPr id="16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422031" y="1905000"/>
            <a:ext cx="6518031" cy="1472184"/>
          </a:xfrm>
        </p:spPr>
        <p:txBody>
          <a:bodyPr lIns="91440" tIns="45720" rIns="91440" bIns="45720" anchor="t" anchorCtr="0">
            <a:noAutofit/>
          </a:bodyPr>
          <a:lstStyle>
            <a:lvl1pPr algn="l">
              <a:buNone/>
              <a:defRPr sz="2954" b="1" baseline="0">
                <a:solidFill>
                  <a:srgbClr val="002F6D"/>
                </a:solidFill>
              </a:defRPr>
            </a:lvl1pPr>
            <a:lvl2pPr>
              <a:defRPr sz="2954" baseline="0"/>
            </a:lvl2pPr>
            <a:lvl3pPr>
              <a:defRPr sz="2954" baseline="0"/>
            </a:lvl3pPr>
            <a:lvl4pPr>
              <a:defRPr sz="2954" baseline="0"/>
            </a:lvl4pPr>
            <a:lvl5pPr>
              <a:defRPr sz="2954" baseline="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422031" y="3454400"/>
            <a:ext cx="6518031" cy="1346200"/>
          </a:xfrm>
        </p:spPr>
        <p:txBody>
          <a:bodyPr lIns="91440" tIns="45720" rIns="91440" bIns="45720" anchor="t" anchorCtr="0"/>
          <a:lstStyle>
            <a:lvl1pPr algn="l">
              <a:buNone/>
              <a:defRPr baseline="0">
                <a:solidFill>
                  <a:srgbClr val="898EA7"/>
                </a:solidFill>
              </a:defRPr>
            </a:lvl1pPr>
          </a:lstStyle>
          <a:p>
            <a:pPr lvl="0"/>
            <a:r>
              <a:rPr lang="en-US"/>
              <a:t>Click to edit Master subtitle style</a:t>
            </a:r>
          </a:p>
        </p:txBody>
      </p:sp>
      <p:sp>
        <p:nvSpPr>
          <p:cNvPr id="18" name="Rectangle 138"/>
          <p:cNvSpPr>
            <a:spLocks noChangeArrowheads="1"/>
          </p:cNvSpPr>
          <p:nvPr userDrawn="1">
            <p:custDataLst>
              <p:tags r:id="rId1"/>
            </p:custDataLst>
          </p:nvPr>
        </p:nvSpPr>
        <p:spPr bwMode="gray">
          <a:xfrm>
            <a:off x="0" y="5645020"/>
            <a:ext cx="9144000" cy="1212980"/>
          </a:xfrm>
          <a:prstGeom prst="rect">
            <a:avLst/>
          </a:prstGeom>
          <a:solidFill>
            <a:srgbClr val="002F6D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662" noProof="0"/>
          </a:p>
        </p:txBody>
      </p:sp>
      <p:sp>
        <p:nvSpPr>
          <p:cNvPr id="19" name="Text Placeholder 14"/>
          <p:cNvSpPr>
            <a:spLocks noGrp="1"/>
          </p:cNvSpPr>
          <p:nvPr>
            <p:ph type="body" sz="quarter" idx="12" hasCustomPrompt="1"/>
          </p:nvPr>
        </p:nvSpPr>
        <p:spPr>
          <a:xfrm>
            <a:off x="422031" y="6045200"/>
            <a:ext cx="2743200" cy="317500"/>
          </a:xfrm>
        </p:spPr>
        <p:txBody>
          <a:bodyPr lIns="91440" tIns="45720" rIns="91440" bIns="45720" anchor="t" anchorCtr="0"/>
          <a:lstStyle>
            <a:lvl1pPr>
              <a:buNone/>
              <a:defRPr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Date</a:t>
            </a:r>
          </a:p>
        </p:txBody>
      </p:sp>
      <p:pic>
        <p:nvPicPr>
          <p:cNvPr id="28" name="Picture 27" descr="Department for Business, Energy and Industrial Strategy crest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2346" y="5874846"/>
            <a:ext cx="1309287" cy="7533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3210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35573-2FEE-41FC-A9D8-69E6A7D0C281}" type="datetimeFigureOut">
              <a:rPr lang="en-GB" smtClean="0"/>
              <a:t>24/01/2020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23101-2CF2-4830-9078-CC565604177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1535521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.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Date Placeholder 56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  <a:latin typeface="+mn-lt"/>
                <a:sym typeface="Trebuchet MS" panose="020B0603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581538" y="622801"/>
            <a:ext cx="7982031" cy="306751"/>
          </a:xfrm>
        </p:spPr>
        <p:txBody>
          <a:bodyPr/>
          <a:lstStyle>
            <a:lvl1pPr>
              <a:defRPr>
                <a:latin typeface="+mj-lt"/>
                <a:sym typeface="Trebuchet MS" panose="020B0603020202020204" pitchFamily="34" charset="0"/>
              </a:defRPr>
            </a:lvl1pPr>
          </a:lstStyle>
          <a:p>
            <a:r>
              <a:rPr lang="en-US"/>
              <a:t>Click to add title</a:t>
            </a:r>
          </a:p>
        </p:txBody>
      </p:sp>
      <p:sp>
        <p:nvSpPr>
          <p:cNvPr id="10" name="FooterSimple" hidden="1"/>
          <p:cNvSpPr txBox="1"/>
          <p:nvPr userDrawn="1">
            <p:custDataLst>
              <p:tags r:id="rId1"/>
            </p:custDataLst>
          </p:nvPr>
        </p:nvSpPr>
        <p:spPr>
          <a:xfrm rot="16200000">
            <a:off x="7532634" y="5121637"/>
            <a:ext cx="2743200" cy="89448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>
              <a:lnSpc>
                <a:spcPct val="90000"/>
              </a:lnSpc>
              <a:spcAft>
                <a:spcPts val="554"/>
              </a:spcAft>
            </a:pPr>
            <a:r>
              <a:rPr lang="en-GB" sz="646">
                <a:solidFill>
                  <a:schemeClr val="bg1">
                    <a:lumMod val="50000"/>
                  </a:schemeClr>
                </a:solidFill>
                <a:latin typeface="+mn-lt"/>
                <a:sym typeface="Trebuchet MS" panose="020B0603020202020204" pitchFamily="34" charset="0"/>
              </a:rPr>
              <a:t>UK Marking - Business Readiness Forum - updated icons.pptx</a:t>
            </a:r>
            <a:endParaRPr lang="en-US" sz="646">
              <a:solidFill>
                <a:schemeClr val="bg1">
                  <a:lumMod val="50000"/>
                </a:schemeClr>
              </a:solidFill>
              <a:latin typeface="+mn-lt"/>
              <a:sym typeface="Trebuchet MS" panose="020B0603020202020204" pitchFamily="34" charset="0"/>
            </a:endParaRPr>
          </a:p>
        </p:txBody>
      </p:sp>
      <p:sp>
        <p:nvSpPr>
          <p:cNvPr id="6" name="TextBox 5"/>
          <p:cNvSpPr txBox="1"/>
          <p:nvPr userDrawn="1"/>
        </p:nvSpPr>
        <p:spPr>
          <a:xfrm>
            <a:off x="7103676" y="246486"/>
            <a:ext cx="1623920" cy="262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8" b="1">
                <a:solidFill>
                  <a:srgbClr val="133370"/>
                </a:solidFill>
                <a:cs typeface="Arial" panose="020B0604020202020204" pitchFamily="34" charset="0"/>
              </a:rPr>
              <a:t>OFFICIAL-SENSITIVE</a:t>
            </a:r>
          </a:p>
        </p:txBody>
      </p:sp>
      <p:sp>
        <p:nvSpPr>
          <p:cNvPr id="64" name="TextBox 63"/>
          <p:cNvSpPr txBox="1"/>
          <p:nvPr userDrawn="1"/>
        </p:nvSpPr>
        <p:spPr>
          <a:xfrm>
            <a:off x="3649361" y="142876"/>
            <a:ext cx="1846385" cy="209550"/>
          </a:xfrm>
          <a:prstGeom prst="rect">
            <a:avLst/>
          </a:prstGeom>
          <a:solidFill>
            <a:srgbClr val="FFF3BF"/>
          </a:solidFill>
          <a:ln cap="rnd">
            <a:noFill/>
            <a:prstDash val="solid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0000"/>
              </a:lnSpc>
              <a:spcAft>
                <a:spcPts val="554"/>
              </a:spcAft>
            </a:pPr>
            <a:r>
              <a:rPr lang="en-US" sz="969"/>
              <a:t>DRAFT – WORK IN PROGRESS</a:t>
            </a:r>
          </a:p>
        </p:txBody>
      </p:sp>
    </p:spTree>
    <p:extLst>
      <p:ext uri="{BB962C8B-B14F-4D97-AF65-F5344CB8AC3E}">
        <p14:creationId xmlns:p14="http://schemas.microsoft.com/office/powerpoint/2010/main" val="10440831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. Gray slice heading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anelGray"/>
          <p:cNvSpPr/>
          <p:nvPr userDrawn="1"/>
        </p:nvSpPr>
        <p:spPr bwMode="white">
          <a:xfrm>
            <a:off x="1" y="-1309"/>
            <a:ext cx="3552369" cy="6859309"/>
          </a:xfrm>
          <a:prstGeom prst="rect">
            <a:avLst/>
          </a:prstGeom>
          <a:solidFill>
            <a:srgbClr val="F2F2F2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4406" tIns="42203" rIns="84406" bIns="42203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>
              <a:lnSpc>
                <a:spcPct val="90000"/>
              </a:lnSpc>
              <a:spcAft>
                <a:spcPts val="923"/>
              </a:spcAft>
            </a:pPr>
            <a:endParaRPr lang="en-US" sz="1108">
              <a:solidFill>
                <a:schemeClr val="bg1"/>
              </a:solidFill>
              <a:latin typeface="+mn-lt"/>
              <a:sym typeface="Trebuchet MS" panose="020B0603020202020204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  <a:latin typeface="+mn-lt"/>
                <a:sym typeface="Trebuchet MS" panose="020B0603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8" name="Subtitle 2"/>
          <p:cNvSpPr>
            <a:spLocks noGrp="1"/>
          </p:cNvSpPr>
          <p:nvPr>
            <p:ph type="subTitle" idx="13" hasCustomPrompt="1"/>
          </p:nvPr>
        </p:nvSpPr>
        <p:spPr>
          <a:xfrm>
            <a:off x="581539" y="2158989"/>
            <a:ext cx="2730092" cy="541687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1477">
                <a:solidFill>
                  <a:schemeClr val="tx2"/>
                </a:solidFill>
                <a:latin typeface="+mn-lt"/>
                <a:sym typeface="Trebuchet MS" panose="020B0603020202020204" pitchFamily="34" charset="0"/>
              </a:defRPr>
            </a:lvl1pPr>
            <a:lvl2pPr marL="422041" indent="0" algn="ctr">
              <a:buNone/>
              <a:defRPr sz="1846"/>
            </a:lvl2pPr>
            <a:lvl3pPr marL="844083" indent="0" algn="ctr">
              <a:buNone/>
              <a:defRPr sz="1662"/>
            </a:lvl3pPr>
            <a:lvl4pPr marL="1266124" indent="0" algn="ctr">
              <a:buNone/>
              <a:defRPr sz="1477"/>
            </a:lvl4pPr>
            <a:lvl5pPr marL="1688165" indent="0" algn="ctr">
              <a:buNone/>
              <a:defRPr sz="1477"/>
            </a:lvl5pPr>
            <a:lvl6pPr marL="2110207" indent="0" algn="ctr">
              <a:buNone/>
              <a:defRPr sz="1477"/>
            </a:lvl6pPr>
            <a:lvl7pPr marL="2532248" indent="0" algn="ctr">
              <a:buNone/>
              <a:defRPr sz="1477"/>
            </a:lvl7pPr>
            <a:lvl8pPr marL="2954289" indent="0" algn="ctr">
              <a:buNone/>
              <a:defRPr sz="1477"/>
            </a:lvl8pPr>
            <a:lvl9pPr marL="3376331" indent="0" algn="ctr">
              <a:buNone/>
              <a:defRPr sz="1477"/>
            </a:lvl9pPr>
          </a:lstStyle>
          <a:p>
            <a:r>
              <a:rPr lang="en-US"/>
              <a:t>Click to add subtitle</a:t>
            </a:r>
          </a:p>
        </p:txBody>
      </p:sp>
      <p:sp>
        <p:nvSpPr>
          <p:cNvPr id="9" name="Title 4"/>
          <p:cNvSpPr>
            <a:spLocks noGrp="1"/>
          </p:cNvSpPr>
          <p:nvPr>
            <p:ph type="title" hasCustomPrompt="1"/>
          </p:nvPr>
        </p:nvSpPr>
        <p:spPr>
          <a:xfrm>
            <a:off x="581539" y="1227050"/>
            <a:ext cx="2730092" cy="664797"/>
          </a:xfrm>
        </p:spPr>
        <p:txBody>
          <a:bodyPr anchor="t">
            <a:noAutofit/>
          </a:bodyPr>
          <a:lstStyle>
            <a:lvl1pPr>
              <a:defRPr sz="2215">
                <a:solidFill>
                  <a:schemeClr val="tx2"/>
                </a:solidFill>
                <a:latin typeface="+mj-lt"/>
                <a:sym typeface="Trebuchet MS" panose="020B0603020202020204" pitchFamily="34" charset="0"/>
              </a:defRPr>
            </a:lvl1pPr>
          </a:lstStyle>
          <a:p>
            <a:r>
              <a:rPr lang="en-US"/>
              <a:t>Click to add title</a:t>
            </a:r>
          </a:p>
        </p:txBody>
      </p:sp>
      <p:sp>
        <p:nvSpPr>
          <p:cNvPr id="10" name="FooterSimple" hidden="1"/>
          <p:cNvSpPr txBox="1"/>
          <p:nvPr userDrawn="1">
            <p:custDataLst>
              <p:tags r:id="rId1"/>
            </p:custDataLst>
          </p:nvPr>
        </p:nvSpPr>
        <p:spPr>
          <a:xfrm rot="16200000">
            <a:off x="7532634" y="5121637"/>
            <a:ext cx="2743200" cy="89448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>
              <a:lnSpc>
                <a:spcPct val="90000"/>
              </a:lnSpc>
              <a:spcAft>
                <a:spcPts val="554"/>
              </a:spcAft>
            </a:pPr>
            <a:r>
              <a:rPr lang="en-GB" sz="646">
                <a:solidFill>
                  <a:schemeClr val="bg1">
                    <a:lumMod val="50000"/>
                  </a:schemeClr>
                </a:solidFill>
                <a:latin typeface="+mn-lt"/>
                <a:sym typeface="Trebuchet MS" panose="020B0603020202020204" pitchFamily="34" charset="0"/>
              </a:rPr>
              <a:t>UK Marking - Business Readiness Forum - updated icons.pptx</a:t>
            </a:r>
            <a:endParaRPr lang="en-US" sz="646">
              <a:solidFill>
                <a:schemeClr val="bg1">
                  <a:lumMod val="50000"/>
                </a:schemeClr>
              </a:solidFill>
              <a:latin typeface="+mn-lt"/>
              <a:sym typeface="Trebuchet MS" panose="020B0603020202020204" pitchFamily="34" charset="0"/>
            </a:endParaRPr>
          </a:p>
        </p:txBody>
      </p:sp>
      <p:sp>
        <p:nvSpPr>
          <p:cNvPr id="12" name="TextBox 11"/>
          <p:cNvSpPr txBox="1"/>
          <p:nvPr userDrawn="1"/>
        </p:nvSpPr>
        <p:spPr>
          <a:xfrm>
            <a:off x="7103676" y="246486"/>
            <a:ext cx="1623920" cy="262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8" b="1">
                <a:solidFill>
                  <a:srgbClr val="133370"/>
                </a:solidFill>
                <a:cs typeface="Arial" panose="020B0604020202020204" pitchFamily="34" charset="0"/>
              </a:rPr>
              <a:t>OFFICIAL-SENSITIVE</a:t>
            </a:r>
          </a:p>
        </p:txBody>
      </p:sp>
      <p:sp>
        <p:nvSpPr>
          <p:cNvPr id="66" name="TextBox 65"/>
          <p:cNvSpPr txBox="1"/>
          <p:nvPr userDrawn="1"/>
        </p:nvSpPr>
        <p:spPr>
          <a:xfrm>
            <a:off x="3649361" y="142876"/>
            <a:ext cx="1846385" cy="209550"/>
          </a:xfrm>
          <a:prstGeom prst="rect">
            <a:avLst/>
          </a:prstGeom>
          <a:solidFill>
            <a:srgbClr val="FFF3BF"/>
          </a:solidFill>
          <a:ln cap="rnd">
            <a:noFill/>
            <a:prstDash val="solid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0000"/>
              </a:lnSpc>
              <a:spcAft>
                <a:spcPts val="554"/>
              </a:spcAft>
            </a:pPr>
            <a:r>
              <a:rPr lang="en-US" sz="969"/>
              <a:t>DRAFT – WORK IN PROGRESS</a:t>
            </a:r>
          </a:p>
        </p:txBody>
      </p:sp>
    </p:spTree>
    <p:extLst>
      <p:ext uri="{BB962C8B-B14F-4D97-AF65-F5344CB8AC3E}">
        <p14:creationId xmlns:p14="http://schemas.microsoft.com/office/powerpoint/2010/main" val="24586132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. Section header 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  <a:latin typeface="+mn-lt"/>
                <a:sym typeface="Trebuchet MS" panose="020B0603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 bwMode="blackWhite">
          <a:xfrm>
            <a:off x="817477" y="2668041"/>
            <a:ext cx="7510154" cy="3201026"/>
          </a:xfrm>
          <a:prstGeom prst="rect">
            <a:avLst/>
          </a:prstGeom>
          <a:ln w="9525"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</a14:hiddenLine>
            </a:ext>
          </a:extLst>
        </p:spPr>
        <p:txBody>
          <a:bodyPr lIns="274320" tIns="274320" rIns="274320" bIns="137160" anchor="b">
            <a:noAutofit/>
          </a:bodyPr>
          <a:lstStyle>
            <a:lvl1pPr marL="0" algn="l" defTabSz="844083" rtl="0" eaLnBrk="1" fontAlgn="auto" latinLnBrk="0" hangingPunct="1">
              <a:lnSpc>
                <a:spcPts val="5539"/>
              </a:lnSpc>
              <a:spcBef>
                <a:spcPts val="0"/>
              </a:spcBef>
              <a:spcAft>
                <a:spcPts val="0"/>
              </a:spcAft>
              <a:defRPr lang="en-US" sz="4062" kern="1200" baseline="0" dirty="0">
                <a:solidFill>
                  <a:schemeClr val="tx2"/>
                </a:solidFill>
                <a:latin typeface="+mj-lt"/>
                <a:ea typeface="+mn-ea"/>
                <a:cs typeface="Arial" panose="020B0604020202020204" pitchFamily="34" charset="0"/>
                <a:sym typeface="Trebuchet MS" panose="020B0603020202020204" pitchFamily="34" charset="0"/>
              </a:defRPr>
            </a:lvl1pPr>
          </a:lstStyle>
          <a:p>
            <a:r>
              <a:rPr lang="en-US"/>
              <a:t>Click to add section title</a:t>
            </a:r>
          </a:p>
        </p:txBody>
      </p:sp>
      <p:sp>
        <p:nvSpPr>
          <p:cNvPr id="11" name="Square"/>
          <p:cNvSpPr>
            <a:spLocks noChangeAspect="1"/>
          </p:cNvSpPr>
          <p:nvPr userDrawn="1"/>
        </p:nvSpPr>
        <p:spPr bwMode="white">
          <a:xfrm>
            <a:off x="817477" y="1457803"/>
            <a:ext cx="846209" cy="918000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l"/>
            <a:endParaRPr lang="en-US" sz="1108">
              <a:solidFill>
                <a:schemeClr val="bg1"/>
              </a:solidFill>
              <a:latin typeface="+mn-lt"/>
              <a:sym typeface="Trebuchet MS" panose="020B0603020202020204" pitchFamily="34" charset="0"/>
            </a:endParaRPr>
          </a:p>
        </p:txBody>
      </p:sp>
      <p:sp>
        <p:nvSpPr>
          <p:cNvPr id="10" name="FooterSimple" hidden="1"/>
          <p:cNvSpPr txBox="1"/>
          <p:nvPr userDrawn="1">
            <p:custDataLst>
              <p:tags r:id="rId1"/>
            </p:custDataLst>
          </p:nvPr>
        </p:nvSpPr>
        <p:spPr>
          <a:xfrm rot="16200000">
            <a:off x="7532634" y="5121637"/>
            <a:ext cx="2743200" cy="89448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>
              <a:lnSpc>
                <a:spcPct val="90000"/>
              </a:lnSpc>
              <a:spcAft>
                <a:spcPts val="554"/>
              </a:spcAft>
            </a:pPr>
            <a:r>
              <a:rPr lang="en-GB" sz="646">
                <a:solidFill>
                  <a:schemeClr val="bg1">
                    <a:lumMod val="50000"/>
                  </a:schemeClr>
                </a:solidFill>
                <a:latin typeface="+mn-lt"/>
                <a:sym typeface="Trebuchet MS" panose="020B0603020202020204" pitchFamily="34" charset="0"/>
              </a:rPr>
              <a:t>UK Marking - Business Readiness Forum - updated icons.pptx</a:t>
            </a:r>
            <a:endParaRPr lang="en-US" sz="646">
              <a:solidFill>
                <a:schemeClr val="bg1">
                  <a:lumMod val="50000"/>
                </a:schemeClr>
              </a:solidFill>
              <a:latin typeface="+mn-lt"/>
              <a:sym typeface="Trebuchet MS" panose="020B0603020202020204" pitchFamily="34" charset="0"/>
            </a:endParaRPr>
          </a:p>
        </p:txBody>
      </p:sp>
      <p:sp>
        <p:nvSpPr>
          <p:cNvPr id="7" name="TextBox 6"/>
          <p:cNvSpPr txBox="1"/>
          <p:nvPr userDrawn="1"/>
        </p:nvSpPr>
        <p:spPr>
          <a:xfrm>
            <a:off x="7103676" y="246486"/>
            <a:ext cx="1623920" cy="262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8" b="1">
                <a:solidFill>
                  <a:srgbClr val="133370"/>
                </a:solidFill>
                <a:cs typeface="Arial" panose="020B0604020202020204" pitchFamily="34" charset="0"/>
              </a:rPr>
              <a:t>OFFICIAL-SENSITIVE</a:t>
            </a:r>
          </a:p>
        </p:txBody>
      </p:sp>
      <p:sp>
        <p:nvSpPr>
          <p:cNvPr id="66" name="TextBox 65"/>
          <p:cNvSpPr txBox="1"/>
          <p:nvPr userDrawn="1"/>
        </p:nvSpPr>
        <p:spPr>
          <a:xfrm>
            <a:off x="3649361" y="142876"/>
            <a:ext cx="1846385" cy="209550"/>
          </a:xfrm>
          <a:prstGeom prst="rect">
            <a:avLst/>
          </a:prstGeom>
          <a:solidFill>
            <a:srgbClr val="FFF3BF"/>
          </a:solidFill>
          <a:ln cap="rnd">
            <a:noFill/>
            <a:prstDash val="solid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0000"/>
              </a:lnSpc>
              <a:spcAft>
                <a:spcPts val="554"/>
              </a:spcAft>
            </a:pPr>
            <a:r>
              <a:rPr lang="en-US" sz="969"/>
              <a:t>DRAFT – WORK IN PROGRESS</a:t>
            </a:r>
          </a:p>
        </p:txBody>
      </p:sp>
    </p:spTree>
    <p:extLst>
      <p:ext uri="{BB962C8B-B14F-4D97-AF65-F5344CB8AC3E}">
        <p14:creationId xmlns:p14="http://schemas.microsoft.com/office/powerpoint/2010/main" val="37376401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. Section header line">
    <p:bg bwMode="blackWhite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  <a:latin typeface="+mn-lt"/>
                <a:sym typeface="Trebuchet MS" panose="020B0603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 bwMode="blackWhite">
          <a:xfrm>
            <a:off x="581538" y="3826800"/>
            <a:ext cx="7982031" cy="2041200"/>
          </a:xfrm>
        </p:spPr>
        <p:txBody>
          <a:bodyPr anchor="t">
            <a:noAutofit/>
          </a:bodyPr>
          <a:lstStyle>
            <a:lvl1pPr>
              <a:defRPr sz="4062">
                <a:solidFill>
                  <a:schemeClr val="tx2"/>
                </a:solidFill>
                <a:latin typeface="+mj-lt"/>
                <a:sym typeface="Trebuchet MS" panose="020B0603020202020204" pitchFamily="34" charset="0"/>
              </a:defRPr>
            </a:lvl1pPr>
          </a:lstStyle>
          <a:p>
            <a:r>
              <a:rPr lang="en-US"/>
              <a:t>Click to add section title</a:t>
            </a:r>
          </a:p>
        </p:txBody>
      </p:sp>
      <p:cxnSp>
        <p:nvCxnSpPr>
          <p:cNvPr id="10" name="Line"/>
          <p:cNvCxnSpPr/>
          <p:nvPr userDrawn="1"/>
        </p:nvCxnSpPr>
        <p:spPr bwMode="white">
          <a:xfrm>
            <a:off x="581539" y="3682800"/>
            <a:ext cx="8563569" cy="0"/>
          </a:xfrm>
          <a:prstGeom prst="line">
            <a:avLst/>
          </a:prstGeom>
          <a:ln w="19050" cmpd="sng">
            <a:solidFill>
              <a:schemeClr val="tx2"/>
            </a:solidFill>
            <a:miter lim="800000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 userDrawn="1"/>
        </p:nvSpPr>
        <p:spPr>
          <a:xfrm>
            <a:off x="7103676" y="246486"/>
            <a:ext cx="1623920" cy="262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8" b="1">
                <a:solidFill>
                  <a:srgbClr val="133370"/>
                </a:solidFill>
                <a:cs typeface="Arial" panose="020B0604020202020204" pitchFamily="34" charset="0"/>
              </a:rPr>
              <a:t>OFFICIAL-SENSITIVE</a:t>
            </a:r>
          </a:p>
        </p:txBody>
      </p:sp>
      <p:sp>
        <p:nvSpPr>
          <p:cNvPr id="63" name="TextBox 62"/>
          <p:cNvSpPr txBox="1"/>
          <p:nvPr userDrawn="1"/>
        </p:nvSpPr>
        <p:spPr>
          <a:xfrm>
            <a:off x="3649361" y="142876"/>
            <a:ext cx="1846385" cy="209550"/>
          </a:xfrm>
          <a:prstGeom prst="rect">
            <a:avLst/>
          </a:prstGeom>
          <a:solidFill>
            <a:srgbClr val="FFF3BF"/>
          </a:solidFill>
          <a:ln cap="rnd">
            <a:noFill/>
            <a:prstDash val="solid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0000"/>
              </a:lnSpc>
              <a:spcAft>
                <a:spcPts val="554"/>
              </a:spcAft>
            </a:pPr>
            <a:r>
              <a:rPr lang="en-US" sz="969"/>
              <a:t>DRAFT – WORK IN PROGRESS</a:t>
            </a:r>
          </a:p>
        </p:txBody>
      </p:sp>
    </p:spTree>
    <p:extLst>
      <p:ext uri="{BB962C8B-B14F-4D97-AF65-F5344CB8AC3E}">
        <p14:creationId xmlns:p14="http://schemas.microsoft.com/office/powerpoint/2010/main" val="35194628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. White one third">
    <p:bg>
      <p:bgPr>
        <a:gradFill>
          <a:gsLst>
            <a:gs pos="0">
              <a:schemeClr val="tx2"/>
            </a:gs>
            <a:gs pos="100000">
              <a:schemeClr val="tx2">
                <a:lumMod val="50000"/>
              </a:schemeClr>
            </a:gs>
          </a:gsLst>
          <a:lin ang="81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Shadow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398" t="8741" r="101" b="27"/>
          <a:stretch/>
        </p:blipFill>
        <p:spPr bwMode="ltGray">
          <a:xfrm flipV="1">
            <a:off x="3088662" y="0"/>
            <a:ext cx="385477" cy="6858000"/>
          </a:xfrm>
          <a:prstGeom prst="rect">
            <a:avLst/>
          </a:prstGeom>
        </p:spPr>
      </p:pic>
      <p:sp>
        <p:nvSpPr>
          <p:cNvPr id="65" name="PanelGray"/>
          <p:cNvSpPr/>
          <p:nvPr userDrawn="1"/>
        </p:nvSpPr>
        <p:spPr bwMode="white">
          <a:xfrm>
            <a:off x="1" y="0"/>
            <a:ext cx="3099547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/>
            <a:endParaRPr lang="en-US" sz="1108">
              <a:solidFill>
                <a:schemeClr val="bg1"/>
              </a:solidFill>
              <a:latin typeface="+mn-lt"/>
              <a:sym typeface="Trebuchet MS" panose="020B0603020202020204" pitchFamily="34" charset="0"/>
            </a:endParaRPr>
          </a:p>
        </p:txBody>
      </p:sp>
      <p:sp>
        <p:nvSpPr>
          <p:cNvPr id="20" name="Page"/>
          <p:cNvSpPr txBox="1"/>
          <p:nvPr userDrawn="1"/>
        </p:nvSpPr>
        <p:spPr>
          <a:xfrm>
            <a:off x="8264493" y="6416898"/>
            <a:ext cx="285750" cy="142027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marR="0" indent="0" algn="r" defTabSz="8440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CF27A5-1A5B-48D3-A060-2758FFBB1ADD}" type="slidenum">
              <a:rPr lang="en-US" sz="923" kern="1200" smtClean="0">
                <a:solidFill>
                  <a:schemeClr val="bg1"/>
                </a:solidFill>
                <a:latin typeface="+mn-lt"/>
                <a:ea typeface="+mn-ea"/>
                <a:cs typeface="+mn-cs"/>
                <a:sym typeface="Trebuchet MS" panose="020B0603020202020204" pitchFamily="34" charset="0"/>
              </a:rPr>
              <a:pPr marL="0" marR="0" indent="0" algn="r" defTabSz="84408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923" kern="1200">
              <a:solidFill>
                <a:schemeClr val="bg1"/>
              </a:solidFill>
              <a:latin typeface="+mn-lt"/>
              <a:ea typeface="+mn-ea"/>
              <a:cs typeface="+mn-cs"/>
              <a:sym typeface="Trebuchet MS" panose="020B0603020202020204" pitchFamily="34" charset="0"/>
            </a:endParaRPr>
          </a:p>
        </p:txBody>
      </p:sp>
      <p:sp>
        <p:nvSpPr>
          <p:cNvPr id="18" name="Date Placeholder 1"/>
          <p:cNvSpPr>
            <a:spLocks noGrp="1"/>
          </p:cNvSpPr>
          <p:nvPr>
            <p:ph type="dt" sz="half" idx="31"/>
          </p:nvPr>
        </p:nvSpPr>
        <p:spPr>
          <a:xfrm>
            <a:off x="7304123" y="6416897"/>
            <a:ext cx="953723" cy="14202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+mn-lt"/>
                <a:sym typeface="Trebuchet MS" panose="020B0603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25" name="Title 4"/>
          <p:cNvSpPr>
            <a:spLocks noGrp="1"/>
          </p:cNvSpPr>
          <p:nvPr>
            <p:ph type="title" hasCustomPrompt="1"/>
          </p:nvPr>
        </p:nvSpPr>
        <p:spPr>
          <a:xfrm>
            <a:off x="581538" y="2681103"/>
            <a:ext cx="2282954" cy="1495794"/>
          </a:xfrm>
          <a:prstGeom prst="rect">
            <a:avLst/>
          </a:prstGeom>
        </p:spPr>
        <p:txBody>
          <a:bodyPr anchor="ctr">
            <a:noAutofit/>
          </a:bodyPr>
          <a:lstStyle>
            <a:lvl1pPr>
              <a:defRPr sz="2215">
                <a:solidFill>
                  <a:schemeClr val="tx2"/>
                </a:solidFill>
                <a:latin typeface="+mj-lt"/>
                <a:sym typeface="Trebuchet MS" panose="020B0603020202020204" pitchFamily="34" charset="0"/>
              </a:defRPr>
            </a:lvl1pPr>
          </a:lstStyle>
          <a:p>
            <a:r>
              <a:rPr lang="en-US"/>
              <a:t>Click to add title</a:t>
            </a:r>
          </a:p>
        </p:txBody>
      </p:sp>
      <p:sp>
        <p:nvSpPr>
          <p:cNvPr id="10" name="FooterSimple" hidden="1"/>
          <p:cNvSpPr txBox="1"/>
          <p:nvPr userDrawn="1">
            <p:custDataLst>
              <p:tags r:id="rId1"/>
            </p:custDataLst>
          </p:nvPr>
        </p:nvSpPr>
        <p:spPr>
          <a:xfrm rot="16200000">
            <a:off x="7532634" y="5121637"/>
            <a:ext cx="2743200" cy="89448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>
              <a:lnSpc>
                <a:spcPct val="90000"/>
              </a:lnSpc>
              <a:spcAft>
                <a:spcPts val="554"/>
              </a:spcAft>
            </a:pPr>
            <a:r>
              <a:rPr lang="en-GB" sz="646">
                <a:solidFill>
                  <a:schemeClr val="bg1"/>
                </a:solidFill>
                <a:latin typeface="+mn-lt"/>
                <a:sym typeface="Trebuchet MS" panose="020B0603020202020204" pitchFamily="34" charset="0"/>
              </a:rPr>
              <a:t>UK Marking - Business Readiness Forum - updated icons.pptx</a:t>
            </a:r>
            <a:endParaRPr lang="en-US" sz="646">
              <a:solidFill>
                <a:schemeClr val="bg1"/>
              </a:solidFill>
              <a:latin typeface="+mn-lt"/>
              <a:sym typeface="Trebuchet MS" panose="020B0603020202020204" pitchFamily="34" charset="0"/>
            </a:endParaRPr>
          </a:p>
        </p:txBody>
      </p:sp>
      <p:sp>
        <p:nvSpPr>
          <p:cNvPr id="9" name="TextBox 8"/>
          <p:cNvSpPr txBox="1"/>
          <p:nvPr userDrawn="1"/>
        </p:nvSpPr>
        <p:spPr>
          <a:xfrm>
            <a:off x="7103676" y="246486"/>
            <a:ext cx="1623920" cy="262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8" b="1">
                <a:solidFill>
                  <a:srgbClr val="FFFFFF"/>
                </a:solidFill>
                <a:cs typeface="Arial" panose="020B0604020202020204" pitchFamily="34" charset="0"/>
              </a:rPr>
              <a:t>OFFICIAL-SENSITIVE</a:t>
            </a:r>
          </a:p>
        </p:txBody>
      </p:sp>
      <p:sp>
        <p:nvSpPr>
          <p:cNvPr id="70" name="TextBox 69"/>
          <p:cNvSpPr txBox="1"/>
          <p:nvPr userDrawn="1"/>
        </p:nvSpPr>
        <p:spPr>
          <a:xfrm>
            <a:off x="3649361" y="142876"/>
            <a:ext cx="1846385" cy="209550"/>
          </a:xfrm>
          <a:prstGeom prst="rect">
            <a:avLst/>
          </a:prstGeom>
          <a:solidFill>
            <a:srgbClr val="FFF3BF"/>
          </a:solidFill>
          <a:ln cap="rnd">
            <a:noFill/>
            <a:prstDash val="solid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0000"/>
              </a:lnSpc>
              <a:spcAft>
                <a:spcPts val="554"/>
              </a:spcAft>
            </a:pPr>
            <a:r>
              <a:rPr lang="en-US" sz="969"/>
              <a:t>DRAFT – WORK IN PROGRESS</a:t>
            </a:r>
          </a:p>
        </p:txBody>
      </p:sp>
    </p:spTree>
    <p:extLst>
      <p:ext uri="{BB962C8B-B14F-4D97-AF65-F5344CB8AC3E}">
        <p14:creationId xmlns:p14="http://schemas.microsoft.com/office/powerpoint/2010/main" val="493191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. Green highlight">
    <p:bg>
      <p:bgPr>
        <a:gradFill>
          <a:gsLst>
            <a:gs pos="0">
              <a:schemeClr val="tx2"/>
            </a:gs>
            <a:gs pos="100000">
              <a:schemeClr val="tx2">
                <a:lumMod val="50000"/>
              </a:schemeClr>
            </a:gs>
          </a:gsLst>
          <a:lin ang="81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" name="Shadow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398" t="8741" r="101" b="27"/>
          <a:stretch/>
        </p:blipFill>
        <p:spPr bwMode="ltGray">
          <a:xfrm flipV="1">
            <a:off x="5358992" y="0"/>
            <a:ext cx="385477" cy="6858000"/>
          </a:xfrm>
          <a:prstGeom prst="rect">
            <a:avLst/>
          </a:prstGeom>
        </p:spPr>
      </p:pic>
      <p:sp>
        <p:nvSpPr>
          <p:cNvPr id="64" name="PanelWhite"/>
          <p:cNvSpPr/>
          <p:nvPr userDrawn="1"/>
        </p:nvSpPr>
        <p:spPr bwMode="white">
          <a:xfrm>
            <a:off x="1" y="0"/>
            <a:ext cx="5364672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/>
            <a:endParaRPr lang="en-US" sz="1108">
              <a:solidFill>
                <a:schemeClr val="bg1"/>
              </a:solidFill>
              <a:latin typeface="+mn-lt"/>
              <a:sym typeface="Trebuchet MS" panose="020B0603020202020204" pitchFamily="34" charset="0"/>
            </a:endParaRPr>
          </a:p>
        </p:txBody>
      </p:sp>
      <p:sp>
        <p:nvSpPr>
          <p:cNvPr id="19" name="Page"/>
          <p:cNvSpPr txBox="1"/>
          <p:nvPr userDrawn="1"/>
        </p:nvSpPr>
        <p:spPr>
          <a:xfrm>
            <a:off x="8264493" y="6416898"/>
            <a:ext cx="285750" cy="142027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marR="0" indent="0" algn="r" defTabSz="8440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CF27A5-1A5B-48D3-A060-2758FFBB1ADD}" type="slidenum">
              <a:rPr lang="en-US" sz="923" kern="1200" smtClean="0">
                <a:solidFill>
                  <a:schemeClr val="bg1"/>
                </a:solidFill>
                <a:latin typeface="+mn-lt"/>
                <a:ea typeface="+mn-ea"/>
                <a:cs typeface="+mn-cs"/>
                <a:sym typeface="Trebuchet MS" panose="020B0603020202020204" pitchFamily="34" charset="0"/>
              </a:rPr>
              <a:pPr marL="0" marR="0" indent="0" algn="r" defTabSz="84408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923" kern="1200">
              <a:solidFill>
                <a:schemeClr val="bg1"/>
              </a:solidFill>
              <a:latin typeface="+mn-lt"/>
              <a:ea typeface="+mn-ea"/>
              <a:cs typeface="+mn-cs"/>
              <a:sym typeface="Trebuchet MS" panose="020B0603020202020204" pitchFamily="34" charset="0"/>
            </a:endParaRPr>
          </a:p>
        </p:txBody>
      </p:sp>
      <p:sp>
        <p:nvSpPr>
          <p:cNvPr id="18" name="Date Placeholder 2"/>
          <p:cNvSpPr>
            <a:spLocks noGrp="1"/>
          </p:cNvSpPr>
          <p:nvPr>
            <p:ph type="dt" sz="half" idx="10"/>
          </p:nvPr>
        </p:nvSpPr>
        <p:spPr>
          <a:xfrm>
            <a:off x="7304123" y="6416897"/>
            <a:ext cx="953723" cy="14202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+mn-lt"/>
                <a:sym typeface="Trebuchet MS" panose="020B0603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81538" y="622801"/>
            <a:ext cx="4563113" cy="306751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  <a:sym typeface="Trebuchet MS" panose="020B0603020202020204" pitchFamily="34" charset="0"/>
              </a:defRPr>
            </a:lvl1pPr>
          </a:lstStyle>
          <a:p>
            <a:r>
              <a:rPr lang="en-US"/>
              <a:t>Click to add title</a:t>
            </a:r>
          </a:p>
        </p:txBody>
      </p:sp>
      <p:sp>
        <p:nvSpPr>
          <p:cNvPr id="10" name="FooterSimple" hidden="1"/>
          <p:cNvSpPr txBox="1"/>
          <p:nvPr userDrawn="1">
            <p:custDataLst>
              <p:tags r:id="rId1"/>
            </p:custDataLst>
          </p:nvPr>
        </p:nvSpPr>
        <p:spPr>
          <a:xfrm rot="16200000">
            <a:off x="7532634" y="5121637"/>
            <a:ext cx="2743200" cy="89448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>
              <a:lnSpc>
                <a:spcPct val="90000"/>
              </a:lnSpc>
              <a:spcAft>
                <a:spcPts val="554"/>
              </a:spcAft>
            </a:pPr>
            <a:r>
              <a:rPr lang="en-GB" sz="646">
                <a:solidFill>
                  <a:schemeClr val="bg1"/>
                </a:solidFill>
                <a:latin typeface="+mn-lt"/>
                <a:sym typeface="Trebuchet MS" panose="020B0603020202020204" pitchFamily="34" charset="0"/>
              </a:rPr>
              <a:t>UK Marking - Business Readiness Forum - updated icons.pptx</a:t>
            </a:r>
            <a:endParaRPr lang="en-US" sz="646">
              <a:solidFill>
                <a:schemeClr val="bg1"/>
              </a:solidFill>
              <a:latin typeface="+mn-lt"/>
              <a:sym typeface="Trebuchet MS" panose="020B0603020202020204" pitchFamily="34" charset="0"/>
            </a:endParaRPr>
          </a:p>
        </p:txBody>
      </p:sp>
      <p:sp>
        <p:nvSpPr>
          <p:cNvPr id="9" name="TextBox 8"/>
          <p:cNvSpPr txBox="1"/>
          <p:nvPr userDrawn="1"/>
        </p:nvSpPr>
        <p:spPr>
          <a:xfrm>
            <a:off x="7103676" y="246486"/>
            <a:ext cx="1623920" cy="262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8" b="1">
                <a:solidFill>
                  <a:srgbClr val="FFFFFF"/>
                </a:solidFill>
                <a:cs typeface="Arial" panose="020B0604020202020204" pitchFamily="34" charset="0"/>
              </a:rPr>
              <a:t>OFFICIAL-SENSITIVE</a:t>
            </a:r>
          </a:p>
        </p:txBody>
      </p:sp>
      <p:sp>
        <p:nvSpPr>
          <p:cNvPr id="69" name="TextBox 68"/>
          <p:cNvSpPr txBox="1"/>
          <p:nvPr userDrawn="1"/>
        </p:nvSpPr>
        <p:spPr>
          <a:xfrm>
            <a:off x="3649361" y="142876"/>
            <a:ext cx="1846385" cy="209550"/>
          </a:xfrm>
          <a:prstGeom prst="rect">
            <a:avLst/>
          </a:prstGeom>
          <a:solidFill>
            <a:srgbClr val="FFF3BF"/>
          </a:solidFill>
          <a:ln cap="rnd">
            <a:noFill/>
            <a:prstDash val="solid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0000"/>
              </a:lnSpc>
              <a:spcAft>
                <a:spcPts val="554"/>
              </a:spcAft>
            </a:pPr>
            <a:r>
              <a:rPr lang="en-US" sz="969"/>
              <a:t>DRAFT – WORK IN PROGRESS</a:t>
            </a:r>
          </a:p>
        </p:txBody>
      </p:sp>
    </p:spTree>
    <p:extLst>
      <p:ext uri="{BB962C8B-B14F-4D97-AF65-F5344CB8AC3E}">
        <p14:creationId xmlns:p14="http://schemas.microsoft.com/office/powerpoint/2010/main" val="18926443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. Four column green">
    <p:bg>
      <p:bgPr>
        <a:gradFill>
          <a:gsLst>
            <a:gs pos="0">
              <a:schemeClr val="tx2"/>
            </a:gs>
            <a:gs pos="100000">
              <a:schemeClr val="tx2">
                <a:lumMod val="50000"/>
              </a:schemeClr>
            </a:gs>
          </a:gsLst>
          <a:lin ang="81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age"/>
          <p:cNvSpPr txBox="1"/>
          <p:nvPr userDrawn="1"/>
        </p:nvSpPr>
        <p:spPr>
          <a:xfrm>
            <a:off x="8264493" y="6416898"/>
            <a:ext cx="285750" cy="142027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marR="0" indent="0" algn="r" defTabSz="8440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CF27A5-1A5B-48D3-A060-2758FFBB1ADD}" type="slidenum">
              <a:rPr lang="en-US" sz="923" kern="1200" smtClean="0">
                <a:solidFill>
                  <a:schemeClr val="bg1"/>
                </a:solidFill>
                <a:latin typeface="+mn-lt"/>
                <a:ea typeface="+mn-ea"/>
                <a:cs typeface="+mn-cs"/>
                <a:sym typeface="Trebuchet MS" panose="020B0603020202020204" pitchFamily="34" charset="0"/>
              </a:rPr>
              <a:pPr marL="0" marR="0" indent="0" algn="r" defTabSz="84408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923" kern="1200">
              <a:solidFill>
                <a:schemeClr val="bg1"/>
              </a:solidFill>
              <a:latin typeface="+mn-lt"/>
              <a:ea typeface="+mn-ea"/>
              <a:cs typeface="+mn-cs"/>
              <a:sym typeface="Trebuchet MS" panose="020B0603020202020204" pitchFamily="34" charset="0"/>
            </a:endParaRPr>
          </a:p>
        </p:txBody>
      </p:sp>
      <p:pic>
        <p:nvPicPr>
          <p:cNvPr id="62" name="Shadow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398" t="8741" r="101" b="27"/>
          <a:stretch/>
        </p:blipFill>
        <p:spPr bwMode="ltGray">
          <a:xfrm flipV="1">
            <a:off x="6720484" y="0"/>
            <a:ext cx="385477" cy="6858000"/>
          </a:xfrm>
          <a:prstGeom prst="rect">
            <a:avLst/>
          </a:prstGeom>
        </p:spPr>
      </p:pic>
      <p:sp>
        <p:nvSpPr>
          <p:cNvPr id="63" name="PanelWhite"/>
          <p:cNvSpPr/>
          <p:nvPr userDrawn="1"/>
        </p:nvSpPr>
        <p:spPr bwMode="white">
          <a:xfrm>
            <a:off x="0" y="0"/>
            <a:ext cx="6726164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/>
            <a:endParaRPr lang="en-US" sz="1108">
              <a:solidFill>
                <a:schemeClr val="bg1"/>
              </a:solidFill>
              <a:latin typeface="+mn-lt"/>
              <a:sym typeface="Trebuchet MS" panose="020B0603020202020204" pitchFamily="34" charset="0"/>
            </a:endParaRPr>
          </a:p>
        </p:txBody>
      </p:sp>
      <p:sp>
        <p:nvSpPr>
          <p:cNvPr id="13" name="Date Placeholder 4"/>
          <p:cNvSpPr>
            <a:spLocks noGrp="1"/>
          </p:cNvSpPr>
          <p:nvPr userDrawn="1">
            <p:ph type="dt" sz="half" idx="10"/>
          </p:nvPr>
        </p:nvSpPr>
        <p:spPr>
          <a:xfrm>
            <a:off x="7304123" y="6416897"/>
            <a:ext cx="953723" cy="142027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+mn-lt"/>
                <a:sym typeface="Trebuchet MS" panose="020B0603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 userDrawn="1">
            <p:ph type="title" hasCustomPrompt="1"/>
          </p:nvPr>
        </p:nvSpPr>
        <p:spPr>
          <a:xfrm>
            <a:off x="581539" y="622801"/>
            <a:ext cx="5932266" cy="306751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  <a:sym typeface="Trebuchet MS" panose="020B0603020202020204" pitchFamily="34" charset="0"/>
              </a:defRPr>
            </a:lvl1pPr>
          </a:lstStyle>
          <a:p>
            <a:r>
              <a:rPr lang="en-US"/>
              <a:t>Click to add title</a:t>
            </a:r>
          </a:p>
        </p:txBody>
      </p:sp>
      <p:sp>
        <p:nvSpPr>
          <p:cNvPr id="10" name="FooterSimple" hidden="1"/>
          <p:cNvSpPr txBox="1"/>
          <p:nvPr userDrawn="1">
            <p:custDataLst>
              <p:tags r:id="rId1"/>
            </p:custDataLst>
          </p:nvPr>
        </p:nvSpPr>
        <p:spPr>
          <a:xfrm rot="16200000">
            <a:off x="7532634" y="5121637"/>
            <a:ext cx="2743200" cy="89448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>
              <a:lnSpc>
                <a:spcPct val="90000"/>
              </a:lnSpc>
              <a:spcAft>
                <a:spcPts val="554"/>
              </a:spcAft>
            </a:pPr>
            <a:r>
              <a:rPr lang="en-GB" sz="646">
                <a:solidFill>
                  <a:schemeClr val="bg1"/>
                </a:solidFill>
                <a:latin typeface="+mn-lt"/>
                <a:sym typeface="Trebuchet MS" panose="020B0603020202020204" pitchFamily="34" charset="0"/>
              </a:rPr>
              <a:t>UK Marking - Business Readiness Forum - updated icons.pptx</a:t>
            </a:r>
            <a:endParaRPr lang="en-US" sz="646">
              <a:solidFill>
                <a:schemeClr val="bg1"/>
              </a:solidFill>
              <a:latin typeface="+mn-lt"/>
              <a:sym typeface="Trebuchet MS" panose="020B0603020202020204" pitchFamily="34" charset="0"/>
            </a:endParaRPr>
          </a:p>
        </p:txBody>
      </p:sp>
      <p:sp>
        <p:nvSpPr>
          <p:cNvPr id="9" name="TextBox 8"/>
          <p:cNvSpPr txBox="1"/>
          <p:nvPr userDrawn="1"/>
        </p:nvSpPr>
        <p:spPr>
          <a:xfrm>
            <a:off x="7103676" y="246486"/>
            <a:ext cx="1623920" cy="262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8" b="1">
                <a:solidFill>
                  <a:srgbClr val="FFFFFF"/>
                </a:solidFill>
                <a:cs typeface="Arial" panose="020B0604020202020204" pitchFamily="34" charset="0"/>
              </a:rPr>
              <a:t>OFFICIAL-SENSITIVE</a:t>
            </a:r>
          </a:p>
        </p:txBody>
      </p:sp>
      <p:sp>
        <p:nvSpPr>
          <p:cNvPr id="69" name="TextBox 68"/>
          <p:cNvSpPr txBox="1"/>
          <p:nvPr userDrawn="1"/>
        </p:nvSpPr>
        <p:spPr>
          <a:xfrm>
            <a:off x="3649361" y="142876"/>
            <a:ext cx="1846385" cy="209550"/>
          </a:xfrm>
          <a:prstGeom prst="rect">
            <a:avLst/>
          </a:prstGeom>
          <a:solidFill>
            <a:srgbClr val="FFF3BF"/>
          </a:solidFill>
          <a:ln cap="rnd">
            <a:noFill/>
            <a:prstDash val="solid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0000"/>
              </a:lnSpc>
              <a:spcAft>
                <a:spcPts val="554"/>
              </a:spcAft>
            </a:pPr>
            <a:r>
              <a:rPr lang="en-US" sz="969"/>
              <a:t>DRAFT – WORK IN PROGRESS</a:t>
            </a:r>
          </a:p>
        </p:txBody>
      </p:sp>
    </p:spTree>
    <p:extLst>
      <p:ext uri="{BB962C8B-B14F-4D97-AF65-F5344CB8AC3E}">
        <p14:creationId xmlns:p14="http://schemas.microsoft.com/office/powerpoint/2010/main" val="6978427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. Green one third">
    <p:bg>
      <p:bgPr>
        <a:gradFill>
          <a:gsLst>
            <a:gs pos="0">
              <a:schemeClr val="tx2"/>
            </a:gs>
            <a:gs pos="100000">
              <a:schemeClr val="tx2">
                <a:lumMod val="50000"/>
              </a:schemeClr>
            </a:gs>
          </a:gsLst>
          <a:lin ang="81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Shadow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398" t="8741" r="101" b="27"/>
          <a:stretch/>
        </p:blipFill>
        <p:spPr bwMode="ltGray">
          <a:xfrm flipH="1">
            <a:off x="2716391" y="0"/>
            <a:ext cx="384878" cy="6858000"/>
          </a:xfrm>
          <a:prstGeom prst="rect">
            <a:avLst/>
          </a:prstGeom>
        </p:spPr>
      </p:pic>
      <p:sp>
        <p:nvSpPr>
          <p:cNvPr id="65" name="PanelWhite"/>
          <p:cNvSpPr/>
          <p:nvPr userDrawn="1"/>
        </p:nvSpPr>
        <p:spPr bwMode="white">
          <a:xfrm>
            <a:off x="3102278" y="-1309"/>
            <a:ext cx="6041722" cy="6859309"/>
          </a:xfrm>
          <a:custGeom>
            <a:avLst/>
            <a:gdLst>
              <a:gd name="connsiteX0" fmla="*/ 0 w 6553548"/>
              <a:gd name="connsiteY0" fmla="*/ 0 h 6859309"/>
              <a:gd name="connsiteX1" fmla="*/ 6553548 w 6553548"/>
              <a:gd name="connsiteY1" fmla="*/ 0 h 6859309"/>
              <a:gd name="connsiteX2" fmla="*/ 6553548 w 6553548"/>
              <a:gd name="connsiteY2" fmla="*/ 6859309 h 6859309"/>
              <a:gd name="connsiteX3" fmla="*/ 0 w 6553548"/>
              <a:gd name="connsiteY3" fmla="*/ 6859309 h 68593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553548" h="6859309">
                <a:moveTo>
                  <a:pt x="0" y="0"/>
                </a:moveTo>
                <a:lnTo>
                  <a:pt x="6553548" y="0"/>
                </a:lnTo>
                <a:lnTo>
                  <a:pt x="6553548" y="6859309"/>
                </a:lnTo>
                <a:lnTo>
                  <a:pt x="0" y="685930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/>
            <a:endParaRPr lang="en-US" sz="1108">
              <a:solidFill>
                <a:schemeClr val="bg1"/>
              </a:solidFill>
              <a:latin typeface="+mn-lt"/>
              <a:sym typeface="Trebuchet MS" panose="020B0603020202020204" pitchFamily="34" charset="0"/>
            </a:endParaRPr>
          </a:p>
        </p:txBody>
      </p:sp>
      <p:sp>
        <p:nvSpPr>
          <p:cNvPr id="28" name="Page"/>
          <p:cNvSpPr txBox="1"/>
          <p:nvPr userDrawn="1"/>
        </p:nvSpPr>
        <p:spPr>
          <a:xfrm>
            <a:off x="8264493" y="6416898"/>
            <a:ext cx="285750" cy="142027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marR="0" indent="0" algn="r" defTabSz="8440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CF27A5-1A5B-48D3-A060-2758FFBB1ADD}" type="slidenum">
              <a:rPr lang="en-US" sz="923" kern="1200" smtClean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  <a:sym typeface="Trebuchet MS" panose="020B0603020202020204" pitchFamily="34" charset="0"/>
              </a:rPr>
              <a:pPr marL="0" marR="0" indent="0" algn="r" defTabSz="84408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923" kern="1200">
              <a:solidFill>
                <a:schemeClr val="bg1">
                  <a:lumMod val="50000"/>
                </a:schemeClr>
              </a:solidFill>
              <a:latin typeface="+mn-lt"/>
              <a:ea typeface="+mn-ea"/>
              <a:cs typeface="+mn-cs"/>
              <a:sym typeface="Trebuchet MS" panose="020B0603020202020204" pitchFamily="34" charset="0"/>
            </a:endParaRPr>
          </a:p>
        </p:txBody>
      </p:sp>
      <p:sp>
        <p:nvSpPr>
          <p:cNvPr id="25" name="Date Placeholder 1"/>
          <p:cNvSpPr>
            <a:spLocks noGrp="1"/>
          </p:cNvSpPr>
          <p:nvPr>
            <p:ph type="dt" sz="half" idx="29"/>
          </p:nvPr>
        </p:nvSpPr>
        <p:spPr>
          <a:xfrm>
            <a:off x="7304123" y="6416897"/>
            <a:ext cx="953723" cy="14202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  <a:latin typeface="+mn-lt"/>
                <a:sym typeface="Trebuchet MS" panose="020B0603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24" name="Title 4"/>
          <p:cNvSpPr>
            <a:spLocks noGrp="1"/>
          </p:cNvSpPr>
          <p:nvPr>
            <p:ph type="title" hasCustomPrompt="1"/>
          </p:nvPr>
        </p:nvSpPr>
        <p:spPr>
          <a:xfrm>
            <a:off x="581538" y="2681103"/>
            <a:ext cx="2282954" cy="1495794"/>
          </a:xfrm>
          <a:prstGeom prst="rect">
            <a:avLst/>
          </a:prstGeom>
        </p:spPr>
        <p:txBody>
          <a:bodyPr anchor="ctr">
            <a:noAutofit/>
          </a:bodyPr>
          <a:lstStyle>
            <a:lvl1pPr>
              <a:defRPr sz="2215">
                <a:solidFill>
                  <a:schemeClr val="bg1"/>
                </a:solidFill>
                <a:latin typeface="+mj-lt"/>
                <a:sym typeface="Trebuchet MS" panose="020B0603020202020204" pitchFamily="34" charset="0"/>
              </a:defRPr>
            </a:lvl1pPr>
          </a:lstStyle>
          <a:p>
            <a:r>
              <a:rPr lang="en-US"/>
              <a:t>Click to add title</a:t>
            </a:r>
          </a:p>
        </p:txBody>
      </p:sp>
      <p:sp>
        <p:nvSpPr>
          <p:cNvPr id="11" name="FooterSimple" hidden="1"/>
          <p:cNvSpPr txBox="1"/>
          <p:nvPr userDrawn="1">
            <p:custDataLst>
              <p:tags r:id="rId1"/>
            </p:custDataLst>
          </p:nvPr>
        </p:nvSpPr>
        <p:spPr>
          <a:xfrm rot="16200000">
            <a:off x="7532634" y="5121637"/>
            <a:ext cx="2743200" cy="89448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>
              <a:lnSpc>
                <a:spcPct val="90000"/>
              </a:lnSpc>
              <a:spcAft>
                <a:spcPts val="554"/>
              </a:spcAft>
            </a:pPr>
            <a:r>
              <a:rPr lang="en-GB" sz="646">
                <a:solidFill>
                  <a:schemeClr val="bg1">
                    <a:lumMod val="50000"/>
                  </a:schemeClr>
                </a:solidFill>
                <a:latin typeface="+mn-lt"/>
                <a:sym typeface="Trebuchet MS" panose="020B0603020202020204" pitchFamily="34" charset="0"/>
              </a:rPr>
              <a:t>UK Marking - Business Readiness Forum - updated icons.pptx</a:t>
            </a:r>
            <a:endParaRPr lang="en-US" sz="646">
              <a:solidFill>
                <a:schemeClr val="bg1">
                  <a:lumMod val="50000"/>
                </a:schemeClr>
              </a:solidFill>
              <a:latin typeface="+mn-lt"/>
              <a:sym typeface="Trebuchet MS" panose="020B0603020202020204" pitchFamily="34" charset="0"/>
            </a:endParaRPr>
          </a:p>
        </p:txBody>
      </p:sp>
      <p:sp>
        <p:nvSpPr>
          <p:cNvPr id="9" name="TextBox 8"/>
          <p:cNvSpPr txBox="1"/>
          <p:nvPr userDrawn="1"/>
        </p:nvSpPr>
        <p:spPr>
          <a:xfrm>
            <a:off x="7103676" y="246486"/>
            <a:ext cx="1623920" cy="262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8" b="1">
                <a:solidFill>
                  <a:srgbClr val="133370"/>
                </a:solidFill>
                <a:cs typeface="Arial" panose="020B0604020202020204" pitchFamily="34" charset="0"/>
              </a:rPr>
              <a:t>OFFICIAL-SENSITIVE</a:t>
            </a:r>
          </a:p>
        </p:txBody>
      </p:sp>
      <p:sp>
        <p:nvSpPr>
          <p:cNvPr id="70" name="TextBox 69"/>
          <p:cNvSpPr txBox="1"/>
          <p:nvPr userDrawn="1"/>
        </p:nvSpPr>
        <p:spPr>
          <a:xfrm>
            <a:off x="3649361" y="142876"/>
            <a:ext cx="1846385" cy="209550"/>
          </a:xfrm>
          <a:prstGeom prst="rect">
            <a:avLst/>
          </a:prstGeom>
          <a:solidFill>
            <a:srgbClr val="FFF3BF"/>
          </a:solidFill>
          <a:ln cap="rnd">
            <a:noFill/>
            <a:prstDash val="solid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0000"/>
              </a:lnSpc>
              <a:spcAft>
                <a:spcPts val="554"/>
              </a:spcAft>
            </a:pPr>
            <a:r>
              <a:rPr lang="en-US" sz="969"/>
              <a:t>DRAFT – WORK IN PROGRESS</a:t>
            </a:r>
          </a:p>
        </p:txBody>
      </p:sp>
    </p:spTree>
    <p:extLst>
      <p:ext uri="{BB962C8B-B14F-4D97-AF65-F5344CB8AC3E}">
        <p14:creationId xmlns:p14="http://schemas.microsoft.com/office/powerpoint/2010/main" val="8976764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. Green half">
    <p:bg>
      <p:bgPr>
        <a:gradFill>
          <a:gsLst>
            <a:gs pos="0">
              <a:schemeClr val="tx2"/>
            </a:gs>
            <a:gs pos="100000">
              <a:schemeClr val="tx2">
                <a:lumMod val="50000"/>
              </a:schemeClr>
            </a:gs>
          </a:gsLst>
          <a:lin ang="81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" name="Shadow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398" t="8741" r="101" b="27"/>
          <a:stretch/>
        </p:blipFill>
        <p:spPr bwMode="ltGray">
          <a:xfrm flipH="1">
            <a:off x="4194424" y="0"/>
            <a:ext cx="385477" cy="6858000"/>
          </a:xfrm>
          <a:prstGeom prst="rect">
            <a:avLst/>
          </a:prstGeom>
        </p:spPr>
      </p:pic>
      <p:sp>
        <p:nvSpPr>
          <p:cNvPr id="65" name="PanelWhite"/>
          <p:cNvSpPr/>
          <p:nvPr userDrawn="1"/>
        </p:nvSpPr>
        <p:spPr>
          <a:xfrm>
            <a:off x="4572000" y="0"/>
            <a:ext cx="4572000" cy="6858000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>
              <a:lnSpc>
                <a:spcPct val="90000"/>
              </a:lnSpc>
              <a:spcAft>
                <a:spcPts val="923"/>
              </a:spcAft>
            </a:pPr>
            <a:endParaRPr lang="en-US" sz="1108">
              <a:solidFill>
                <a:schemeClr val="bg1"/>
              </a:solidFill>
              <a:latin typeface="+mn-lt"/>
              <a:sym typeface="Trebuchet MS" panose="020B0603020202020204" pitchFamily="34" charset="0"/>
            </a:endParaRPr>
          </a:p>
        </p:txBody>
      </p:sp>
      <p:sp>
        <p:nvSpPr>
          <p:cNvPr id="12" name="Picture Placeholder 18"/>
          <p:cNvSpPr>
            <a:spLocks noGrp="1"/>
          </p:cNvSpPr>
          <p:nvPr>
            <p:ph type="pic" sz="quarter" idx="14" hasCustomPrompt="1"/>
          </p:nvPr>
        </p:nvSpPr>
        <p:spPr>
          <a:xfrm>
            <a:off x="4571446" y="0"/>
            <a:ext cx="4572554" cy="6858000"/>
          </a:xfrm>
          <a:prstGeom prst="rect">
            <a:avLst/>
          </a:prstGeom>
          <a:noFill/>
        </p:spPr>
        <p:txBody>
          <a:bodyPr lIns="914400" tIns="914400" rIns="914400" bIns="914400"/>
          <a:lstStyle>
            <a:lvl1pPr algn="ctr">
              <a:defRPr sz="1662" baseline="0">
                <a:latin typeface="Trebuchet MS" panose="020B0603020202020204" pitchFamily="34" charset="0"/>
                <a:sym typeface="Trebuchet MS" panose="020B0603020202020204" pitchFamily="34" charset="0"/>
              </a:defRPr>
            </a:lvl1pPr>
          </a:lstStyle>
          <a:p>
            <a:r>
              <a:rPr lang="en-US"/>
              <a:t>Click icon below to insert an image or remove this placeholder to use the whitespace in another way</a:t>
            </a:r>
          </a:p>
        </p:txBody>
      </p:sp>
      <p:sp>
        <p:nvSpPr>
          <p:cNvPr id="14" name="Page"/>
          <p:cNvSpPr txBox="1"/>
          <p:nvPr userDrawn="1"/>
        </p:nvSpPr>
        <p:spPr>
          <a:xfrm>
            <a:off x="8264493" y="6416898"/>
            <a:ext cx="285750" cy="142027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marR="0" indent="0" algn="r" defTabSz="8440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CF27A5-1A5B-48D3-A060-2758FFBB1ADD}" type="slidenum">
              <a:rPr lang="en-US" sz="923" kern="1200" smtClean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  <a:sym typeface="Trebuchet MS" panose="020B0603020202020204" pitchFamily="34" charset="0"/>
              </a:rPr>
              <a:pPr marL="0" marR="0" indent="0" algn="r" defTabSz="84408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738" kern="1200">
              <a:solidFill>
                <a:schemeClr val="bg1">
                  <a:lumMod val="50000"/>
                </a:schemeClr>
              </a:solidFill>
              <a:latin typeface="+mn-lt"/>
              <a:ea typeface="+mn-ea"/>
              <a:cs typeface="+mn-cs"/>
              <a:sym typeface="Trebuchet MS" panose="020B0603020202020204" pitchFamily="34" charset="0"/>
            </a:endParaRPr>
          </a:p>
        </p:txBody>
      </p:sp>
      <p:sp>
        <p:nvSpPr>
          <p:cNvPr id="15" name="Date Placeholder 2"/>
          <p:cNvSpPr>
            <a:spLocks noGrp="1"/>
          </p:cNvSpPr>
          <p:nvPr>
            <p:ph type="dt" sz="half" idx="15"/>
          </p:nvPr>
        </p:nvSpPr>
        <p:spPr>
          <a:xfrm>
            <a:off x="7304123" y="6416897"/>
            <a:ext cx="953723" cy="14202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  <a:latin typeface="+mn-lt"/>
                <a:sym typeface="Trebuchet MS" panose="020B0603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 bwMode="blackWhite">
          <a:xfrm>
            <a:off x="581539" y="1785600"/>
            <a:ext cx="3203446" cy="3286800"/>
          </a:xfrm>
          <a:prstGeom prst="rect">
            <a:avLst/>
          </a:prstGeom>
          <a:noFill/>
        </p:spPr>
        <p:txBody>
          <a:bodyPr wrap="square" lIns="0" tIns="0" rIns="320040" bIns="0" anchor="ctr">
            <a:noAutofit/>
          </a:bodyPr>
          <a:lstStyle>
            <a:lvl1pPr>
              <a:defRPr sz="2954">
                <a:solidFill>
                  <a:schemeClr val="bg1"/>
                </a:solidFill>
                <a:latin typeface="+mj-lt"/>
                <a:sym typeface="Trebuchet MS" panose="020B0603020202020204" pitchFamily="34" charset="0"/>
              </a:defRPr>
            </a:lvl1pPr>
          </a:lstStyle>
          <a:p>
            <a:r>
              <a:rPr lang="en-US"/>
              <a:t>Click to add title</a:t>
            </a:r>
          </a:p>
        </p:txBody>
      </p:sp>
      <p:sp>
        <p:nvSpPr>
          <p:cNvPr id="11" name="FooterSimple" hidden="1"/>
          <p:cNvSpPr txBox="1"/>
          <p:nvPr userDrawn="1">
            <p:custDataLst>
              <p:tags r:id="rId1"/>
            </p:custDataLst>
          </p:nvPr>
        </p:nvSpPr>
        <p:spPr>
          <a:xfrm rot="16200000">
            <a:off x="7532634" y="5121637"/>
            <a:ext cx="2743200" cy="89448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>
              <a:lnSpc>
                <a:spcPct val="90000"/>
              </a:lnSpc>
              <a:spcAft>
                <a:spcPts val="554"/>
              </a:spcAft>
            </a:pPr>
            <a:r>
              <a:rPr lang="en-GB" sz="646">
                <a:solidFill>
                  <a:schemeClr val="bg1">
                    <a:lumMod val="50000"/>
                  </a:schemeClr>
                </a:solidFill>
                <a:latin typeface="+mn-lt"/>
                <a:sym typeface="Trebuchet MS" panose="020B0603020202020204" pitchFamily="34" charset="0"/>
              </a:rPr>
              <a:t>UK Marking - Business Readiness Forum - updated icons.pptx</a:t>
            </a:r>
            <a:endParaRPr lang="en-US" sz="646">
              <a:solidFill>
                <a:schemeClr val="bg1">
                  <a:lumMod val="50000"/>
                </a:schemeClr>
              </a:solidFill>
              <a:latin typeface="+mn-lt"/>
              <a:sym typeface="Trebuchet MS" panose="020B0603020202020204" pitchFamily="34" charset="0"/>
            </a:endParaRPr>
          </a:p>
        </p:txBody>
      </p:sp>
      <p:sp>
        <p:nvSpPr>
          <p:cNvPr id="10" name="TextBox 9"/>
          <p:cNvSpPr txBox="1"/>
          <p:nvPr userDrawn="1"/>
        </p:nvSpPr>
        <p:spPr>
          <a:xfrm>
            <a:off x="7103676" y="246486"/>
            <a:ext cx="1623920" cy="262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8" b="1">
                <a:solidFill>
                  <a:srgbClr val="133370"/>
                </a:solidFill>
                <a:cs typeface="Arial" panose="020B0604020202020204" pitchFamily="34" charset="0"/>
              </a:rPr>
              <a:t>OFFICIAL-SENSITIVE</a:t>
            </a:r>
          </a:p>
        </p:txBody>
      </p:sp>
      <p:sp>
        <p:nvSpPr>
          <p:cNvPr id="72" name="TextBox 71"/>
          <p:cNvSpPr txBox="1"/>
          <p:nvPr userDrawn="1"/>
        </p:nvSpPr>
        <p:spPr>
          <a:xfrm>
            <a:off x="3649361" y="142876"/>
            <a:ext cx="1846385" cy="209550"/>
          </a:xfrm>
          <a:prstGeom prst="rect">
            <a:avLst/>
          </a:prstGeom>
          <a:solidFill>
            <a:srgbClr val="FFF3BF"/>
          </a:solidFill>
          <a:ln cap="rnd">
            <a:noFill/>
            <a:prstDash val="solid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0000"/>
              </a:lnSpc>
              <a:spcAft>
                <a:spcPts val="554"/>
              </a:spcAft>
            </a:pPr>
            <a:r>
              <a:rPr lang="en-US" sz="969"/>
              <a:t>DRAFT – WORK IN PROGRESS</a:t>
            </a:r>
          </a:p>
        </p:txBody>
      </p:sp>
    </p:spTree>
    <p:extLst>
      <p:ext uri="{BB962C8B-B14F-4D97-AF65-F5344CB8AC3E}">
        <p14:creationId xmlns:p14="http://schemas.microsoft.com/office/powerpoint/2010/main" val="4079663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. Green two third">
    <p:bg>
      <p:bgPr>
        <a:gradFill>
          <a:gsLst>
            <a:gs pos="0">
              <a:schemeClr val="tx2"/>
            </a:gs>
            <a:gs pos="100000">
              <a:schemeClr val="tx2">
                <a:lumMod val="50000"/>
              </a:schemeClr>
            </a:gs>
          </a:gsLst>
          <a:lin ang="81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" name="Shadow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398" t="8741" r="101" b="27"/>
          <a:stretch/>
        </p:blipFill>
        <p:spPr bwMode="ltGray">
          <a:xfrm flipH="1">
            <a:off x="5452714" y="0"/>
            <a:ext cx="384878" cy="6858000"/>
          </a:xfrm>
          <a:prstGeom prst="rect">
            <a:avLst/>
          </a:prstGeom>
        </p:spPr>
      </p:pic>
      <p:sp>
        <p:nvSpPr>
          <p:cNvPr id="65" name="PanelWhite"/>
          <p:cNvSpPr/>
          <p:nvPr userDrawn="1"/>
        </p:nvSpPr>
        <p:spPr bwMode="gray">
          <a:xfrm>
            <a:off x="5830892" y="0"/>
            <a:ext cx="3313108" cy="6858000"/>
          </a:xfrm>
          <a:custGeom>
            <a:avLst/>
            <a:gdLst>
              <a:gd name="connsiteX0" fmla="*/ 0 w 3584692"/>
              <a:gd name="connsiteY0" fmla="*/ 0 h 6858000"/>
              <a:gd name="connsiteX1" fmla="*/ 3584692 w 3584692"/>
              <a:gd name="connsiteY1" fmla="*/ 0 h 6858000"/>
              <a:gd name="connsiteX2" fmla="*/ 3584692 w 3584692"/>
              <a:gd name="connsiteY2" fmla="*/ 6858000 h 6858000"/>
              <a:gd name="connsiteX3" fmla="*/ 0 w 3584692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84692" h="6858000">
                <a:moveTo>
                  <a:pt x="0" y="0"/>
                </a:moveTo>
                <a:lnTo>
                  <a:pt x="3584692" y="0"/>
                </a:lnTo>
                <a:lnTo>
                  <a:pt x="358469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/>
            <a:endParaRPr lang="en-US" sz="1108">
              <a:solidFill>
                <a:schemeClr val="bg1"/>
              </a:solidFill>
              <a:latin typeface="+mn-lt"/>
              <a:sym typeface="Trebuchet MS" panose="020B0603020202020204" pitchFamily="34" charset="0"/>
            </a:endParaRPr>
          </a:p>
        </p:txBody>
      </p:sp>
      <p:sp>
        <p:nvSpPr>
          <p:cNvPr id="66" name="Picture Placeholder 5"/>
          <p:cNvSpPr>
            <a:spLocks noGrp="1"/>
          </p:cNvSpPr>
          <p:nvPr>
            <p:ph type="pic" sz="quarter" idx="11" hasCustomPrompt="1"/>
          </p:nvPr>
        </p:nvSpPr>
        <p:spPr>
          <a:xfrm>
            <a:off x="5832000" y="0"/>
            <a:ext cx="3312000" cy="6858000"/>
          </a:xfrm>
          <a:prstGeom prst="rect">
            <a:avLst/>
          </a:prstGeom>
          <a:noFill/>
        </p:spPr>
        <p:txBody>
          <a:bodyPr lIns="182880" tIns="914400" rIns="182880" bIns="914400"/>
          <a:lstStyle>
            <a:lvl1pPr algn="ctr">
              <a:defRPr sz="1662">
                <a:solidFill>
                  <a:schemeClr val="tx1"/>
                </a:solidFill>
                <a:latin typeface="Trebuchet MS" panose="020B0603020202020204" pitchFamily="34" charset="0"/>
                <a:sym typeface="Trebuchet MS" panose="020B0603020202020204" pitchFamily="34" charset="0"/>
              </a:defRPr>
            </a:lvl1pPr>
          </a:lstStyle>
          <a:p>
            <a:r>
              <a:rPr lang="en-US"/>
              <a:t>Click icon below to insert an image or remove this placeholder to use the whitespace in another way</a:t>
            </a:r>
          </a:p>
        </p:txBody>
      </p:sp>
      <p:sp>
        <p:nvSpPr>
          <p:cNvPr id="14" name="Page"/>
          <p:cNvSpPr txBox="1"/>
          <p:nvPr userDrawn="1"/>
        </p:nvSpPr>
        <p:spPr>
          <a:xfrm>
            <a:off x="8264493" y="6416898"/>
            <a:ext cx="285750" cy="142027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marR="0" indent="0" algn="r" defTabSz="8440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CF27A5-1A5B-48D3-A060-2758FFBB1ADD}" type="slidenum">
              <a:rPr lang="en-US" sz="923" kern="1200" smtClean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  <a:sym typeface="Trebuchet MS" panose="020B0603020202020204" pitchFamily="34" charset="0"/>
              </a:rPr>
              <a:pPr marL="0" marR="0" indent="0" algn="r" defTabSz="84408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738" kern="1200">
              <a:solidFill>
                <a:schemeClr val="bg1">
                  <a:lumMod val="50000"/>
                </a:schemeClr>
              </a:solidFill>
              <a:latin typeface="+mn-lt"/>
              <a:ea typeface="+mn-ea"/>
              <a:cs typeface="+mn-cs"/>
              <a:sym typeface="Trebuchet MS" panose="020B0603020202020204" pitchFamily="34" charset="0"/>
            </a:endParaRPr>
          </a:p>
        </p:txBody>
      </p:sp>
      <p:sp>
        <p:nvSpPr>
          <p:cNvPr id="13" name="Date Placeholder 2"/>
          <p:cNvSpPr>
            <a:spLocks noGrp="1"/>
          </p:cNvSpPr>
          <p:nvPr>
            <p:ph type="dt" sz="half" idx="12"/>
          </p:nvPr>
        </p:nvSpPr>
        <p:spPr>
          <a:xfrm>
            <a:off x="7304123" y="6416897"/>
            <a:ext cx="953723" cy="14202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  <a:latin typeface="+mn-lt"/>
                <a:sym typeface="Trebuchet MS" panose="020B0603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15" name="Title 1"/>
          <p:cNvSpPr>
            <a:spLocks noGrp="1"/>
          </p:cNvSpPr>
          <p:nvPr>
            <p:ph type="title" hasCustomPrompt="1"/>
          </p:nvPr>
        </p:nvSpPr>
        <p:spPr bwMode="black">
          <a:xfrm>
            <a:off x="581538" y="1785600"/>
            <a:ext cx="4565908" cy="3286800"/>
          </a:xfrm>
          <a:prstGeom prst="rect">
            <a:avLst/>
          </a:prstGeom>
        </p:spPr>
        <p:txBody>
          <a:bodyPr anchor="ctr">
            <a:noAutofit/>
          </a:bodyPr>
          <a:lstStyle>
            <a:lvl1pPr>
              <a:defRPr sz="2954">
                <a:solidFill>
                  <a:schemeClr val="bg1"/>
                </a:solidFill>
                <a:latin typeface="+mj-lt"/>
                <a:sym typeface="Trebuchet MS" panose="020B0603020202020204" pitchFamily="34" charset="0"/>
              </a:defRPr>
            </a:lvl1pPr>
          </a:lstStyle>
          <a:p>
            <a:r>
              <a:rPr lang="en-US"/>
              <a:t>Click to add title</a:t>
            </a:r>
          </a:p>
        </p:txBody>
      </p:sp>
      <p:sp>
        <p:nvSpPr>
          <p:cNvPr id="11" name="FooterSimple" hidden="1"/>
          <p:cNvSpPr txBox="1"/>
          <p:nvPr userDrawn="1">
            <p:custDataLst>
              <p:tags r:id="rId1"/>
            </p:custDataLst>
          </p:nvPr>
        </p:nvSpPr>
        <p:spPr>
          <a:xfrm rot="16200000">
            <a:off x="7532634" y="5121637"/>
            <a:ext cx="2743200" cy="89448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>
              <a:lnSpc>
                <a:spcPct val="90000"/>
              </a:lnSpc>
              <a:spcAft>
                <a:spcPts val="554"/>
              </a:spcAft>
            </a:pPr>
            <a:r>
              <a:rPr lang="en-GB" sz="646">
                <a:solidFill>
                  <a:schemeClr val="bg1">
                    <a:lumMod val="50000"/>
                  </a:schemeClr>
                </a:solidFill>
                <a:latin typeface="+mn-lt"/>
                <a:sym typeface="Trebuchet MS" panose="020B0603020202020204" pitchFamily="34" charset="0"/>
              </a:rPr>
              <a:t>UK Marking - Business Readiness Forum - updated icons.pptx</a:t>
            </a:r>
            <a:endParaRPr lang="en-US" sz="646">
              <a:solidFill>
                <a:schemeClr val="bg1">
                  <a:lumMod val="50000"/>
                </a:schemeClr>
              </a:solidFill>
              <a:latin typeface="+mn-lt"/>
              <a:sym typeface="Trebuchet MS" panose="020B0603020202020204" pitchFamily="34" charset="0"/>
            </a:endParaRPr>
          </a:p>
        </p:txBody>
      </p:sp>
      <p:sp>
        <p:nvSpPr>
          <p:cNvPr id="10" name="TextBox 9"/>
          <p:cNvSpPr txBox="1"/>
          <p:nvPr userDrawn="1"/>
        </p:nvSpPr>
        <p:spPr>
          <a:xfrm>
            <a:off x="7103676" y="246486"/>
            <a:ext cx="1623920" cy="262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8" b="1">
                <a:solidFill>
                  <a:srgbClr val="133370"/>
                </a:solidFill>
                <a:cs typeface="Arial" panose="020B0604020202020204" pitchFamily="34" charset="0"/>
              </a:rPr>
              <a:t>OFFICIAL-SENSITIVE</a:t>
            </a:r>
          </a:p>
        </p:txBody>
      </p:sp>
      <p:sp>
        <p:nvSpPr>
          <p:cNvPr id="72" name="TextBox 71"/>
          <p:cNvSpPr txBox="1"/>
          <p:nvPr userDrawn="1"/>
        </p:nvSpPr>
        <p:spPr>
          <a:xfrm>
            <a:off x="3649361" y="142876"/>
            <a:ext cx="1846385" cy="209550"/>
          </a:xfrm>
          <a:prstGeom prst="rect">
            <a:avLst/>
          </a:prstGeom>
          <a:solidFill>
            <a:srgbClr val="FFF3BF"/>
          </a:solidFill>
          <a:ln cap="rnd">
            <a:noFill/>
            <a:prstDash val="solid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0000"/>
              </a:lnSpc>
              <a:spcAft>
                <a:spcPts val="554"/>
              </a:spcAft>
            </a:pPr>
            <a:r>
              <a:rPr lang="en-US" sz="969"/>
              <a:t>DRAFT – WORK IN PROGRESS</a:t>
            </a:r>
          </a:p>
        </p:txBody>
      </p:sp>
    </p:spTree>
    <p:extLst>
      <p:ext uri="{BB962C8B-B14F-4D97-AF65-F5344CB8AC3E}">
        <p14:creationId xmlns:p14="http://schemas.microsoft.com/office/powerpoint/2010/main" val="2237985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35573-2FEE-41FC-A9D8-69E6A7D0C281}" type="datetimeFigureOut">
              <a:rPr lang="en-GB" smtClean="0"/>
              <a:t>24/01/2020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23101-2CF2-4830-9078-CC565604177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911645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. Left arrow">
    <p:bg>
      <p:bgPr>
        <a:gradFill>
          <a:gsLst>
            <a:gs pos="0">
              <a:schemeClr val="tx2"/>
            </a:gs>
            <a:gs pos="100000">
              <a:schemeClr val="tx2">
                <a:lumMod val="50000"/>
              </a:schemeClr>
            </a:gs>
          </a:gsLst>
          <a:lin ang="81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" name="Shadow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3463" y="3594368"/>
            <a:ext cx="1260231" cy="3382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5" name="ArrowPanelWhite"/>
          <p:cNvSpPr/>
          <p:nvPr userDrawn="1"/>
        </p:nvSpPr>
        <p:spPr bwMode="ltGray">
          <a:xfrm>
            <a:off x="0" y="0"/>
            <a:ext cx="3099185" cy="6859310"/>
          </a:xfrm>
          <a:custGeom>
            <a:avLst/>
            <a:gdLst>
              <a:gd name="connsiteX0" fmla="*/ 0 w 3357450"/>
              <a:gd name="connsiteY0" fmla="*/ 0 h 6859310"/>
              <a:gd name="connsiteX1" fmla="*/ 255600 w 3357450"/>
              <a:gd name="connsiteY1" fmla="*/ 0 h 6859310"/>
              <a:gd name="connsiteX2" fmla="*/ 255600 w 3357450"/>
              <a:gd name="connsiteY2" fmla="*/ 1310 h 6859310"/>
              <a:gd name="connsiteX3" fmla="*/ 2534071 w 3357450"/>
              <a:gd name="connsiteY3" fmla="*/ 1310 h 6859310"/>
              <a:gd name="connsiteX4" fmla="*/ 3357450 w 3357450"/>
              <a:gd name="connsiteY4" fmla="*/ 3430310 h 6859310"/>
              <a:gd name="connsiteX5" fmla="*/ 2534071 w 3357450"/>
              <a:gd name="connsiteY5" fmla="*/ 6859310 h 6859310"/>
              <a:gd name="connsiteX6" fmla="*/ 3600 w 3357450"/>
              <a:gd name="connsiteY6" fmla="*/ 6859310 h 6859310"/>
              <a:gd name="connsiteX7" fmla="*/ 3600 w 3357450"/>
              <a:gd name="connsiteY7" fmla="*/ 6858000 h 6859310"/>
              <a:gd name="connsiteX8" fmla="*/ 0 w 3357450"/>
              <a:gd name="connsiteY8" fmla="*/ 6858000 h 68593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357450" h="6859310">
                <a:moveTo>
                  <a:pt x="0" y="0"/>
                </a:moveTo>
                <a:lnTo>
                  <a:pt x="255600" y="0"/>
                </a:lnTo>
                <a:lnTo>
                  <a:pt x="255600" y="1310"/>
                </a:lnTo>
                <a:lnTo>
                  <a:pt x="2534071" y="1310"/>
                </a:lnTo>
                <a:lnTo>
                  <a:pt x="3357450" y="3430310"/>
                </a:lnTo>
                <a:lnTo>
                  <a:pt x="2534071" y="6859310"/>
                </a:lnTo>
                <a:lnTo>
                  <a:pt x="3600" y="6859310"/>
                </a:lnTo>
                <a:lnTo>
                  <a:pt x="36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/>
            <a:endParaRPr lang="en-US" sz="1108">
              <a:solidFill>
                <a:schemeClr val="bg1"/>
              </a:solidFill>
              <a:latin typeface="+mn-lt"/>
              <a:sym typeface="Trebuchet MS" panose="020B0603020202020204" pitchFamily="34" charset="0"/>
            </a:endParaRPr>
          </a:p>
        </p:txBody>
      </p:sp>
      <p:sp>
        <p:nvSpPr>
          <p:cNvPr id="18" name="Page"/>
          <p:cNvSpPr txBox="1"/>
          <p:nvPr userDrawn="1"/>
        </p:nvSpPr>
        <p:spPr>
          <a:xfrm>
            <a:off x="8264493" y="6416898"/>
            <a:ext cx="285750" cy="142027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marR="0" indent="0" algn="r" defTabSz="8440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CF27A5-1A5B-48D3-A060-2758FFBB1ADD}" type="slidenum">
              <a:rPr lang="en-US" sz="923" kern="1200" smtClean="0">
                <a:solidFill>
                  <a:schemeClr val="bg1"/>
                </a:solidFill>
                <a:latin typeface="+mn-lt"/>
                <a:ea typeface="+mn-ea"/>
                <a:cs typeface="+mn-cs"/>
                <a:sym typeface="Trebuchet MS" panose="020B0603020202020204" pitchFamily="34" charset="0"/>
              </a:rPr>
              <a:pPr marL="0" marR="0" indent="0" algn="r" defTabSz="84408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923" kern="1200">
              <a:solidFill>
                <a:schemeClr val="bg1"/>
              </a:solidFill>
              <a:latin typeface="+mn-lt"/>
              <a:ea typeface="+mn-ea"/>
              <a:cs typeface="+mn-cs"/>
              <a:sym typeface="Trebuchet MS" panose="020B0603020202020204" pitchFamily="34" charset="0"/>
            </a:endParaRPr>
          </a:p>
        </p:txBody>
      </p:sp>
      <p:sp>
        <p:nvSpPr>
          <p:cNvPr id="13" name="Date Placeholder 4"/>
          <p:cNvSpPr>
            <a:spLocks noGrp="1"/>
          </p:cNvSpPr>
          <p:nvPr>
            <p:ph type="dt" sz="half" idx="10"/>
          </p:nvPr>
        </p:nvSpPr>
        <p:spPr>
          <a:xfrm>
            <a:off x="7304123" y="6416897"/>
            <a:ext cx="953723" cy="14202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+mn-lt"/>
                <a:sym typeface="Trebuchet MS" panose="020B0603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20" name="Title 2"/>
          <p:cNvSpPr>
            <a:spLocks noGrp="1"/>
          </p:cNvSpPr>
          <p:nvPr>
            <p:ph type="title" hasCustomPrompt="1"/>
          </p:nvPr>
        </p:nvSpPr>
        <p:spPr>
          <a:xfrm>
            <a:off x="581539" y="2771846"/>
            <a:ext cx="1831015" cy="1314311"/>
          </a:xfrm>
          <a:prstGeom prst="rect">
            <a:avLst/>
          </a:prstGeom>
        </p:spPr>
        <p:txBody>
          <a:bodyPr anchor="ctr">
            <a:noAutofit/>
          </a:bodyPr>
          <a:lstStyle>
            <a:lvl1pPr>
              <a:defRPr sz="2215">
                <a:solidFill>
                  <a:schemeClr val="tx2"/>
                </a:solidFill>
                <a:latin typeface="+mj-lt"/>
                <a:sym typeface="Trebuchet MS" panose="020B0603020202020204" pitchFamily="34" charset="0"/>
              </a:defRPr>
            </a:lvl1pPr>
          </a:lstStyle>
          <a:p>
            <a:r>
              <a:rPr lang="en-US">
                <a:solidFill>
                  <a:schemeClr val="tx2"/>
                </a:solidFill>
              </a:rPr>
              <a:t>Click to add title</a:t>
            </a:r>
          </a:p>
        </p:txBody>
      </p:sp>
      <p:sp>
        <p:nvSpPr>
          <p:cNvPr id="10" name="FooterSimple" hidden="1"/>
          <p:cNvSpPr txBox="1"/>
          <p:nvPr userDrawn="1">
            <p:custDataLst>
              <p:tags r:id="rId1"/>
            </p:custDataLst>
          </p:nvPr>
        </p:nvSpPr>
        <p:spPr>
          <a:xfrm rot="16200000">
            <a:off x="7532634" y="5121637"/>
            <a:ext cx="2743200" cy="89448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>
              <a:lnSpc>
                <a:spcPct val="90000"/>
              </a:lnSpc>
              <a:spcAft>
                <a:spcPts val="554"/>
              </a:spcAft>
            </a:pPr>
            <a:r>
              <a:rPr lang="en-GB" sz="646">
                <a:solidFill>
                  <a:schemeClr val="bg1"/>
                </a:solidFill>
                <a:latin typeface="+mn-lt"/>
                <a:sym typeface="Trebuchet MS" panose="020B0603020202020204" pitchFamily="34" charset="0"/>
              </a:rPr>
              <a:t>UK Marking - Business Readiness Forum - updated icons.pptx</a:t>
            </a:r>
            <a:endParaRPr lang="en-US" sz="646">
              <a:solidFill>
                <a:schemeClr val="bg1"/>
              </a:solidFill>
              <a:latin typeface="+mn-lt"/>
              <a:sym typeface="Trebuchet MS" panose="020B0603020202020204" pitchFamily="34" charset="0"/>
            </a:endParaRPr>
          </a:p>
        </p:txBody>
      </p:sp>
      <p:sp>
        <p:nvSpPr>
          <p:cNvPr id="9" name="TextBox 8"/>
          <p:cNvSpPr txBox="1"/>
          <p:nvPr userDrawn="1"/>
        </p:nvSpPr>
        <p:spPr>
          <a:xfrm>
            <a:off x="7103676" y="246486"/>
            <a:ext cx="1623920" cy="262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8" b="1">
                <a:solidFill>
                  <a:srgbClr val="FFFFFF"/>
                </a:solidFill>
                <a:cs typeface="Arial" panose="020B0604020202020204" pitchFamily="34" charset="0"/>
              </a:rPr>
              <a:t>OFFICIAL-SENSITIVE</a:t>
            </a:r>
          </a:p>
        </p:txBody>
      </p:sp>
      <p:sp>
        <p:nvSpPr>
          <p:cNvPr id="70" name="TextBox 69"/>
          <p:cNvSpPr txBox="1"/>
          <p:nvPr userDrawn="1"/>
        </p:nvSpPr>
        <p:spPr>
          <a:xfrm>
            <a:off x="3649361" y="142876"/>
            <a:ext cx="1846385" cy="209550"/>
          </a:xfrm>
          <a:prstGeom prst="rect">
            <a:avLst/>
          </a:prstGeom>
          <a:solidFill>
            <a:srgbClr val="FFF3BF"/>
          </a:solidFill>
          <a:ln cap="rnd">
            <a:noFill/>
            <a:prstDash val="solid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0000"/>
              </a:lnSpc>
              <a:spcAft>
                <a:spcPts val="554"/>
              </a:spcAft>
            </a:pPr>
            <a:r>
              <a:rPr lang="en-US" sz="969"/>
              <a:t>DRAFT – WORK IN PROGRESS</a:t>
            </a:r>
          </a:p>
        </p:txBody>
      </p:sp>
    </p:spTree>
    <p:extLst>
      <p:ext uri="{BB962C8B-B14F-4D97-AF65-F5344CB8AC3E}">
        <p14:creationId xmlns:p14="http://schemas.microsoft.com/office/powerpoint/2010/main" val="36548385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. Green left arrow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ArrowPanelWhite"/>
          <p:cNvSpPr/>
          <p:nvPr userDrawn="1"/>
        </p:nvSpPr>
        <p:spPr bwMode="ltGray">
          <a:xfrm>
            <a:off x="0" y="0"/>
            <a:ext cx="3099185" cy="6859310"/>
          </a:xfrm>
          <a:custGeom>
            <a:avLst/>
            <a:gdLst>
              <a:gd name="connsiteX0" fmla="*/ 0 w 3357450"/>
              <a:gd name="connsiteY0" fmla="*/ 0 h 6859310"/>
              <a:gd name="connsiteX1" fmla="*/ 255600 w 3357450"/>
              <a:gd name="connsiteY1" fmla="*/ 0 h 6859310"/>
              <a:gd name="connsiteX2" fmla="*/ 255600 w 3357450"/>
              <a:gd name="connsiteY2" fmla="*/ 1310 h 6859310"/>
              <a:gd name="connsiteX3" fmla="*/ 2534071 w 3357450"/>
              <a:gd name="connsiteY3" fmla="*/ 1310 h 6859310"/>
              <a:gd name="connsiteX4" fmla="*/ 3357450 w 3357450"/>
              <a:gd name="connsiteY4" fmla="*/ 3430310 h 6859310"/>
              <a:gd name="connsiteX5" fmla="*/ 2534071 w 3357450"/>
              <a:gd name="connsiteY5" fmla="*/ 6859310 h 6859310"/>
              <a:gd name="connsiteX6" fmla="*/ 3600 w 3357450"/>
              <a:gd name="connsiteY6" fmla="*/ 6859310 h 6859310"/>
              <a:gd name="connsiteX7" fmla="*/ 3600 w 3357450"/>
              <a:gd name="connsiteY7" fmla="*/ 6858000 h 6859310"/>
              <a:gd name="connsiteX8" fmla="*/ 0 w 3357450"/>
              <a:gd name="connsiteY8" fmla="*/ 6858000 h 68593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357450" h="6859310">
                <a:moveTo>
                  <a:pt x="0" y="0"/>
                </a:moveTo>
                <a:lnTo>
                  <a:pt x="255600" y="0"/>
                </a:lnTo>
                <a:lnTo>
                  <a:pt x="255600" y="1310"/>
                </a:lnTo>
                <a:lnTo>
                  <a:pt x="2534071" y="1310"/>
                </a:lnTo>
                <a:lnTo>
                  <a:pt x="3357450" y="3430310"/>
                </a:lnTo>
                <a:lnTo>
                  <a:pt x="2534071" y="6859310"/>
                </a:lnTo>
                <a:lnTo>
                  <a:pt x="3600" y="6859310"/>
                </a:lnTo>
                <a:lnTo>
                  <a:pt x="3600" y="6858000"/>
                </a:lnTo>
                <a:lnTo>
                  <a:pt x="0" y="6858000"/>
                </a:lnTo>
                <a:close/>
              </a:path>
            </a:pathLst>
          </a:custGeom>
          <a:gradFill>
            <a:gsLst>
              <a:gs pos="0">
                <a:schemeClr val="tx2"/>
              </a:gs>
              <a:gs pos="100000">
                <a:schemeClr val="tx2">
                  <a:lumMod val="50000"/>
                </a:schemeClr>
              </a:gs>
            </a:gsLst>
            <a:lin ang="81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/>
            <a:endParaRPr lang="en-US" sz="1108">
              <a:solidFill>
                <a:schemeClr val="bg1"/>
              </a:solidFill>
              <a:latin typeface="+mn-lt"/>
              <a:sym typeface="Trebuchet MS" panose="020B0603020202020204" pitchFamily="34" charset="0"/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>
          <a:xfrm>
            <a:off x="581539" y="2771846"/>
            <a:ext cx="1831015" cy="1314311"/>
          </a:xfrm>
        </p:spPr>
        <p:txBody>
          <a:bodyPr anchor="ctr" anchorCtr="0">
            <a:noAutofit/>
          </a:bodyPr>
          <a:lstStyle>
            <a:lvl1pPr>
              <a:defRPr sz="2585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/>
              <a:t>Click to add title</a:t>
            </a:r>
          </a:p>
        </p:txBody>
      </p:sp>
      <p:sp>
        <p:nvSpPr>
          <p:cNvPr id="14" name="Page"/>
          <p:cNvSpPr txBox="1"/>
          <p:nvPr userDrawn="1"/>
        </p:nvSpPr>
        <p:spPr>
          <a:xfrm>
            <a:off x="8264493" y="6416898"/>
            <a:ext cx="285750" cy="142027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marR="0" indent="0" algn="r" defTabSz="8440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CF27A5-1A5B-48D3-A060-2758FFBB1ADD}" type="slidenum">
              <a:rPr lang="en-US" sz="923" kern="1200" smtClean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  <a:sym typeface="Trebuchet MS" panose="020B0603020202020204" pitchFamily="34" charset="0"/>
              </a:rPr>
              <a:pPr marL="0" marR="0" indent="0" algn="r" defTabSz="84408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923" kern="1200">
              <a:solidFill>
                <a:schemeClr val="bg1">
                  <a:lumMod val="50000"/>
                </a:schemeClr>
              </a:solidFill>
              <a:latin typeface="+mn-lt"/>
              <a:ea typeface="+mn-ea"/>
              <a:cs typeface="+mn-cs"/>
              <a:sym typeface="Trebuchet MS" panose="020B0603020202020204" pitchFamily="34" charset="0"/>
            </a:endParaRPr>
          </a:p>
        </p:txBody>
      </p:sp>
      <p:sp>
        <p:nvSpPr>
          <p:cNvPr id="15" name="Date Placeholder 3"/>
          <p:cNvSpPr>
            <a:spLocks noGrp="1"/>
          </p:cNvSpPr>
          <p:nvPr>
            <p:ph type="dt" sz="half" idx="2"/>
          </p:nvPr>
        </p:nvSpPr>
        <p:spPr>
          <a:xfrm>
            <a:off x="7304123" y="6416897"/>
            <a:ext cx="953723" cy="142027"/>
          </a:xfrm>
          <a:prstGeom prst="rect">
            <a:avLst/>
          </a:prstGeom>
        </p:spPr>
        <p:txBody>
          <a:bodyPr vert="horz" wrap="square" lIns="0" tIns="0" rIns="0" bIns="0" rtlCol="0" anchor="b">
            <a:spAutoFit/>
          </a:bodyPr>
          <a:lstStyle>
            <a:lvl1pPr algn="r">
              <a:defRPr sz="923">
                <a:solidFill>
                  <a:schemeClr val="bg1">
                    <a:lumMod val="50000"/>
                  </a:schemeClr>
                </a:solidFill>
                <a:latin typeface="+mn-lt"/>
                <a:sym typeface="Trebuchet MS" panose="020B0603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16" name="FooterSimple" hidden="1"/>
          <p:cNvSpPr txBox="1"/>
          <p:nvPr userDrawn="1">
            <p:custDataLst>
              <p:tags r:id="rId1"/>
            </p:custDataLst>
          </p:nvPr>
        </p:nvSpPr>
        <p:spPr>
          <a:xfrm rot="16200000">
            <a:off x="7532634" y="5121637"/>
            <a:ext cx="2743200" cy="89448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>
              <a:lnSpc>
                <a:spcPct val="90000"/>
              </a:lnSpc>
              <a:spcAft>
                <a:spcPts val="554"/>
              </a:spcAft>
            </a:pPr>
            <a:r>
              <a:rPr lang="en-GB" sz="646">
                <a:solidFill>
                  <a:schemeClr val="bg1">
                    <a:lumMod val="50000"/>
                  </a:schemeClr>
                </a:solidFill>
                <a:latin typeface="+mn-lt"/>
                <a:sym typeface="Trebuchet MS" panose="020B0603020202020204" pitchFamily="34" charset="0"/>
              </a:rPr>
              <a:t>UK Marking - Business Readiness Forum - updated icons.pptx</a:t>
            </a:r>
            <a:endParaRPr lang="en-US" sz="646">
              <a:solidFill>
                <a:schemeClr val="bg1">
                  <a:lumMod val="50000"/>
                </a:schemeClr>
              </a:solidFill>
              <a:latin typeface="+mn-lt"/>
              <a:sym typeface="Trebuchet MS" panose="020B0603020202020204" pitchFamily="34" charset="0"/>
            </a:endParaRP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6216" b="7716"/>
          <a:stretch/>
        </p:blipFill>
        <p:spPr>
          <a:xfrm rot="120000">
            <a:off x="1301049" y="3402829"/>
            <a:ext cx="2487384" cy="3461745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7103676" y="246486"/>
            <a:ext cx="1623920" cy="262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8" b="1">
                <a:solidFill>
                  <a:srgbClr val="133370"/>
                </a:solidFill>
                <a:cs typeface="Arial" panose="020B0604020202020204" pitchFamily="34" charset="0"/>
              </a:rPr>
              <a:t>OFFICIAL-SENSITIVE</a:t>
            </a:r>
          </a:p>
        </p:txBody>
      </p:sp>
      <p:sp>
        <p:nvSpPr>
          <p:cNvPr id="69" name="TextBox 68"/>
          <p:cNvSpPr txBox="1"/>
          <p:nvPr userDrawn="1"/>
        </p:nvSpPr>
        <p:spPr>
          <a:xfrm>
            <a:off x="3649361" y="142876"/>
            <a:ext cx="1846385" cy="209550"/>
          </a:xfrm>
          <a:prstGeom prst="rect">
            <a:avLst/>
          </a:prstGeom>
          <a:solidFill>
            <a:srgbClr val="FFF3BF"/>
          </a:solidFill>
          <a:ln cap="rnd">
            <a:noFill/>
            <a:prstDash val="solid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0000"/>
              </a:lnSpc>
              <a:spcAft>
                <a:spcPts val="554"/>
              </a:spcAft>
            </a:pPr>
            <a:r>
              <a:rPr lang="en-US" sz="969"/>
              <a:t>DRAFT – WORK IN PROGRESS</a:t>
            </a:r>
          </a:p>
        </p:txBody>
      </p:sp>
    </p:spTree>
    <p:extLst>
      <p:ext uri="{BB962C8B-B14F-4D97-AF65-F5344CB8AC3E}">
        <p14:creationId xmlns:p14="http://schemas.microsoft.com/office/powerpoint/2010/main" val="36013558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. Arrow one third">
    <p:bg>
      <p:bgPr>
        <a:gradFill>
          <a:gsLst>
            <a:gs pos="0">
              <a:schemeClr val="tx2"/>
            </a:gs>
            <a:gs pos="100000">
              <a:schemeClr val="tx2">
                <a:lumMod val="50000"/>
              </a:schemeClr>
            </a:gs>
          </a:gsLst>
          <a:lin ang="81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" name="Shadow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3942" y="3395663"/>
            <a:ext cx="1198685" cy="357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4" name="ArrowPanelWhite"/>
          <p:cNvSpPr>
            <a:spLocks noChangeArrowheads="1"/>
          </p:cNvSpPr>
          <p:nvPr userDrawn="1"/>
        </p:nvSpPr>
        <p:spPr bwMode="auto">
          <a:xfrm>
            <a:off x="-1" y="0"/>
            <a:ext cx="4118269" cy="6858000"/>
          </a:xfrm>
          <a:custGeom>
            <a:avLst/>
            <a:gdLst>
              <a:gd name="connsiteX0" fmla="*/ 0 w 4461458"/>
              <a:gd name="connsiteY0" fmla="*/ 0 h 6858000"/>
              <a:gd name="connsiteX1" fmla="*/ 7374 w 4461458"/>
              <a:gd name="connsiteY1" fmla="*/ 0 h 6858000"/>
              <a:gd name="connsiteX2" fmla="*/ 267399 w 4461458"/>
              <a:gd name="connsiteY2" fmla="*/ 0 h 6858000"/>
              <a:gd name="connsiteX3" fmla="*/ 3759269 w 4461458"/>
              <a:gd name="connsiteY3" fmla="*/ 0 h 6858000"/>
              <a:gd name="connsiteX4" fmla="*/ 4461458 w 4461458"/>
              <a:gd name="connsiteY4" fmla="*/ 3429000 h 6858000"/>
              <a:gd name="connsiteX5" fmla="*/ 3759269 w 4461458"/>
              <a:gd name="connsiteY5" fmla="*/ 6858000 h 6858000"/>
              <a:gd name="connsiteX6" fmla="*/ 267399 w 4461458"/>
              <a:gd name="connsiteY6" fmla="*/ 6858000 h 6858000"/>
              <a:gd name="connsiteX7" fmla="*/ 7374 w 4461458"/>
              <a:gd name="connsiteY7" fmla="*/ 6858000 h 6858000"/>
              <a:gd name="connsiteX8" fmla="*/ 0 w 4461458"/>
              <a:gd name="connsiteY8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461458" h="6858000">
                <a:moveTo>
                  <a:pt x="0" y="0"/>
                </a:moveTo>
                <a:lnTo>
                  <a:pt x="7374" y="0"/>
                </a:lnTo>
                <a:lnTo>
                  <a:pt x="267399" y="0"/>
                </a:lnTo>
                <a:lnTo>
                  <a:pt x="3759269" y="0"/>
                </a:lnTo>
                <a:lnTo>
                  <a:pt x="4461458" y="3429000"/>
                </a:lnTo>
                <a:lnTo>
                  <a:pt x="3759269" y="6858000"/>
                </a:lnTo>
                <a:lnTo>
                  <a:pt x="267399" y="6858000"/>
                </a:lnTo>
                <a:lnTo>
                  <a:pt x="7374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/>
            <a:endParaRPr lang="en-US" sz="1108">
              <a:solidFill>
                <a:schemeClr val="bg1"/>
              </a:solidFill>
              <a:latin typeface="+mn-lt"/>
            </a:endParaRPr>
          </a:p>
        </p:txBody>
      </p:sp>
      <p:sp>
        <p:nvSpPr>
          <p:cNvPr id="9" name="Page"/>
          <p:cNvSpPr txBox="1"/>
          <p:nvPr userDrawn="1"/>
        </p:nvSpPr>
        <p:spPr>
          <a:xfrm>
            <a:off x="8264493" y="6416898"/>
            <a:ext cx="285750" cy="142027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marR="0" indent="0" algn="r" defTabSz="8440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CF27A5-1A5B-48D3-A060-2758FFBB1ADD}" type="slidenum">
              <a:rPr lang="en-US" sz="923" kern="1200" smtClean="0">
                <a:solidFill>
                  <a:schemeClr val="bg1"/>
                </a:solidFill>
                <a:latin typeface="+mn-lt"/>
                <a:ea typeface="+mn-ea"/>
                <a:cs typeface="+mn-cs"/>
                <a:sym typeface="Trebuchet MS" panose="020B0603020202020204" pitchFamily="34" charset="0"/>
              </a:rPr>
              <a:pPr marL="0" marR="0" indent="0" algn="r" defTabSz="84408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738" kern="1200">
              <a:solidFill>
                <a:schemeClr val="bg1"/>
              </a:solidFill>
              <a:latin typeface="+mn-lt"/>
              <a:ea typeface="+mn-ea"/>
              <a:cs typeface="+mn-cs"/>
              <a:sym typeface="Trebuchet MS" panose="020B0603020202020204" pitchFamily="34" charset="0"/>
            </a:endParaRPr>
          </a:p>
        </p:txBody>
      </p:sp>
      <p:sp>
        <p:nvSpPr>
          <p:cNvPr id="10" name="Date Placeholder 7"/>
          <p:cNvSpPr>
            <a:spLocks noGrp="1"/>
          </p:cNvSpPr>
          <p:nvPr>
            <p:ph type="dt" sz="half" idx="11"/>
          </p:nvPr>
        </p:nvSpPr>
        <p:spPr>
          <a:xfrm>
            <a:off x="7304123" y="6416897"/>
            <a:ext cx="953723" cy="14202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+mn-lt"/>
                <a:sym typeface="Trebuchet MS" panose="020B0603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20" name="Title 1"/>
          <p:cNvSpPr>
            <a:spLocks noGrp="1"/>
          </p:cNvSpPr>
          <p:nvPr>
            <p:ph type="title" hasCustomPrompt="1"/>
          </p:nvPr>
        </p:nvSpPr>
        <p:spPr>
          <a:xfrm>
            <a:off x="581538" y="1785600"/>
            <a:ext cx="2967508" cy="3286800"/>
          </a:xfrm>
          <a:prstGeom prst="rect">
            <a:avLst/>
          </a:prstGeom>
        </p:spPr>
        <p:txBody>
          <a:bodyPr anchor="ctr">
            <a:noAutofit/>
          </a:bodyPr>
          <a:lstStyle>
            <a:lvl1pPr>
              <a:defRPr sz="2954" b="0">
                <a:solidFill>
                  <a:schemeClr val="tx2"/>
                </a:solidFill>
                <a:latin typeface="+mj-lt"/>
                <a:sym typeface="Trebuchet MS" panose="020B0603020202020204" pitchFamily="34" charset="0"/>
              </a:defRPr>
            </a:lvl1pPr>
          </a:lstStyle>
          <a:p>
            <a:r>
              <a:rPr lang="en-US"/>
              <a:t>Click to add title</a:t>
            </a:r>
          </a:p>
        </p:txBody>
      </p:sp>
      <p:sp>
        <p:nvSpPr>
          <p:cNvPr id="12" name="FooterSimple" hidden="1"/>
          <p:cNvSpPr txBox="1"/>
          <p:nvPr userDrawn="1">
            <p:custDataLst>
              <p:tags r:id="rId1"/>
            </p:custDataLst>
          </p:nvPr>
        </p:nvSpPr>
        <p:spPr>
          <a:xfrm rot="16200000">
            <a:off x="7532634" y="5121637"/>
            <a:ext cx="2743200" cy="89448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>
              <a:lnSpc>
                <a:spcPct val="90000"/>
              </a:lnSpc>
              <a:spcAft>
                <a:spcPts val="554"/>
              </a:spcAft>
            </a:pPr>
            <a:r>
              <a:rPr lang="en-GB" sz="646">
                <a:solidFill>
                  <a:schemeClr val="bg1"/>
                </a:solidFill>
                <a:latin typeface="+mn-lt"/>
                <a:sym typeface="Trebuchet MS" panose="020B0603020202020204" pitchFamily="34" charset="0"/>
              </a:rPr>
              <a:t>UK Marking - Business Readiness Forum - updated icons.pptx</a:t>
            </a:r>
            <a:endParaRPr lang="en-US" sz="646">
              <a:solidFill>
                <a:schemeClr val="bg1"/>
              </a:solidFill>
              <a:latin typeface="+mn-lt"/>
              <a:sym typeface="Trebuchet MS" panose="020B0603020202020204" pitchFamily="34" charset="0"/>
            </a:endParaRPr>
          </a:p>
        </p:txBody>
      </p:sp>
      <p:sp>
        <p:nvSpPr>
          <p:cNvPr id="11" name="TextBox 10"/>
          <p:cNvSpPr txBox="1"/>
          <p:nvPr userDrawn="1"/>
        </p:nvSpPr>
        <p:spPr>
          <a:xfrm>
            <a:off x="7103676" y="246486"/>
            <a:ext cx="1623920" cy="262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8" b="1">
                <a:solidFill>
                  <a:srgbClr val="FFFFFF"/>
                </a:solidFill>
                <a:cs typeface="Arial" panose="020B0604020202020204" pitchFamily="34" charset="0"/>
              </a:rPr>
              <a:t>OFFICIAL-SENSITIVE</a:t>
            </a:r>
          </a:p>
        </p:txBody>
      </p:sp>
      <p:sp>
        <p:nvSpPr>
          <p:cNvPr id="70" name="TextBox 69"/>
          <p:cNvSpPr txBox="1"/>
          <p:nvPr userDrawn="1"/>
        </p:nvSpPr>
        <p:spPr>
          <a:xfrm>
            <a:off x="3649361" y="142876"/>
            <a:ext cx="1846385" cy="209550"/>
          </a:xfrm>
          <a:prstGeom prst="rect">
            <a:avLst/>
          </a:prstGeom>
          <a:solidFill>
            <a:srgbClr val="FFF3BF"/>
          </a:solidFill>
          <a:ln cap="rnd">
            <a:noFill/>
            <a:prstDash val="solid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0000"/>
              </a:lnSpc>
              <a:spcAft>
                <a:spcPts val="554"/>
              </a:spcAft>
            </a:pPr>
            <a:r>
              <a:rPr lang="en-US" sz="969"/>
              <a:t>DRAFT – WORK IN PROGRESS</a:t>
            </a:r>
          </a:p>
        </p:txBody>
      </p:sp>
    </p:spTree>
    <p:extLst>
      <p:ext uri="{BB962C8B-B14F-4D97-AF65-F5344CB8AC3E}">
        <p14:creationId xmlns:p14="http://schemas.microsoft.com/office/powerpoint/2010/main" val="2424813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. Green arrow one thir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ArrowPanelWhite"/>
          <p:cNvSpPr>
            <a:spLocks noChangeArrowheads="1"/>
          </p:cNvSpPr>
          <p:nvPr userDrawn="1"/>
        </p:nvSpPr>
        <p:spPr bwMode="auto">
          <a:xfrm>
            <a:off x="-1" y="0"/>
            <a:ext cx="4118269" cy="6858000"/>
          </a:xfrm>
          <a:custGeom>
            <a:avLst/>
            <a:gdLst>
              <a:gd name="connsiteX0" fmla="*/ 0 w 4461458"/>
              <a:gd name="connsiteY0" fmla="*/ 0 h 6858000"/>
              <a:gd name="connsiteX1" fmla="*/ 7374 w 4461458"/>
              <a:gd name="connsiteY1" fmla="*/ 0 h 6858000"/>
              <a:gd name="connsiteX2" fmla="*/ 267399 w 4461458"/>
              <a:gd name="connsiteY2" fmla="*/ 0 h 6858000"/>
              <a:gd name="connsiteX3" fmla="*/ 3759269 w 4461458"/>
              <a:gd name="connsiteY3" fmla="*/ 0 h 6858000"/>
              <a:gd name="connsiteX4" fmla="*/ 4461458 w 4461458"/>
              <a:gd name="connsiteY4" fmla="*/ 3429000 h 6858000"/>
              <a:gd name="connsiteX5" fmla="*/ 3759269 w 4461458"/>
              <a:gd name="connsiteY5" fmla="*/ 6858000 h 6858000"/>
              <a:gd name="connsiteX6" fmla="*/ 267399 w 4461458"/>
              <a:gd name="connsiteY6" fmla="*/ 6858000 h 6858000"/>
              <a:gd name="connsiteX7" fmla="*/ 7374 w 4461458"/>
              <a:gd name="connsiteY7" fmla="*/ 6858000 h 6858000"/>
              <a:gd name="connsiteX8" fmla="*/ 0 w 4461458"/>
              <a:gd name="connsiteY8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461458" h="6858000">
                <a:moveTo>
                  <a:pt x="0" y="0"/>
                </a:moveTo>
                <a:lnTo>
                  <a:pt x="7374" y="0"/>
                </a:lnTo>
                <a:lnTo>
                  <a:pt x="267399" y="0"/>
                </a:lnTo>
                <a:lnTo>
                  <a:pt x="3759269" y="0"/>
                </a:lnTo>
                <a:lnTo>
                  <a:pt x="4461458" y="3429000"/>
                </a:lnTo>
                <a:lnTo>
                  <a:pt x="3759269" y="6858000"/>
                </a:lnTo>
                <a:lnTo>
                  <a:pt x="267399" y="6858000"/>
                </a:lnTo>
                <a:lnTo>
                  <a:pt x="7374" y="6858000"/>
                </a:lnTo>
                <a:lnTo>
                  <a:pt x="0" y="6858000"/>
                </a:lnTo>
                <a:close/>
              </a:path>
            </a:pathLst>
          </a:custGeom>
          <a:gradFill>
            <a:gsLst>
              <a:gs pos="0">
                <a:schemeClr val="tx2"/>
              </a:gs>
              <a:gs pos="100000">
                <a:schemeClr val="tx2">
                  <a:lumMod val="50000"/>
                </a:schemeClr>
              </a:gs>
            </a:gsLst>
            <a:lin ang="81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/>
            <a:endParaRPr lang="en-US" sz="1108">
              <a:solidFill>
                <a:schemeClr val="bg1"/>
              </a:solidFill>
              <a:latin typeface="+mn-lt"/>
            </a:endParaRPr>
          </a:p>
        </p:txBody>
      </p:sp>
      <p:sp>
        <p:nvSpPr>
          <p:cNvPr id="20" name="Title 1"/>
          <p:cNvSpPr>
            <a:spLocks noGrp="1"/>
          </p:cNvSpPr>
          <p:nvPr>
            <p:ph type="title" hasCustomPrompt="1"/>
          </p:nvPr>
        </p:nvSpPr>
        <p:spPr>
          <a:xfrm>
            <a:off x="581538" y="1785600"/>
            <a:ext cx="2967508" cy="3286800"/>
          </a:xfrm>
          <a:prstGeom prst="rect">
            <a:avLst/>
          </a:prstGeom>
        </p:spPr>
        <p:txBody>
          <a:bodyPr anchor="ctr">
            <a:noAutofit/>
          </a:bodyPr>
          <a:lstStyle>
            <a:lvl1pPr>
              <a:defRPr sz="2954" b="0">
                <a:solidFill>
                  <a:srgbClr val="FFFFFF"/>
                </a:solidFill>
                <a:latin typeface="+mj-lt"/>
                <a:sym typeface="Trebuchet MS" panose="020B0603020202020204" pitchFamily="34" charset="0"/>
              </a:defRPr>
            </a:lvl1pPr>
          </a:lstStyle>
          <a:p>
            <a:r>
              <a:rPr lang="en-US"/>
              <a:t>Click to add title</a:t>
            </a:r>
          </a:p>
        </p:txBody>
      </p:sp>
      <p:sp>
        <p:nvSpPr>
          <p:cNvPr id="13" name="Page"/>
          <p:cNvSpPr txBox="1"/>
          <p:nvPr userDrawn="1"/>
        </p:nvSpPr>
        <p:spPr>
          <a:xfrm>
            <a:off x="8264493" y="6416898"/>
            <a:ext cx="285750" cy="142027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marR="0" indent="0" algn="r" defTabSz="8440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CF27A5-1A5B-48D3-A060-2758FFBB1ADD}" type="slidenum">
              <a:rPr lang="en-US" sz="923" kern="1200" smtClean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  <a:sym typeface="Trebuchet MS" panose="020B0603020202020204" pitchFamily="34" charset="0"/>
              </a:rPr>
              <a:pPr marL="0" marR="0" indent="0" algn="r" defTabSz="84408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923" kern="1200">
              <a:solidFill>
                <a:schemeClr val="bg1">
                  <a:lumMod val="50000"/>
                </a:schemeClr>
              </a:solidFill>
              <a:latin typeface="+mn-lt"/>
              <a:ea typeface="+mn-ea"/>
              <a:cs typeface="+mn-cs"/>
              <a:sym typeface="Trebuchet MS" panose="020B0603020202020204" pitchFamily="34" charset="0"/>
            </a:endParaRPr>
          </a:p>
        </p:txBody>
      </p:sp>
      <p:sp>
        <p:nvSpPr>
          <p:cNvPr id="14" name="Date Placeholder 3"/>
          <p:cNvSpPr>
            <a:spLocks noGrp="1"/>
          </p:cNvSpPr>
          <p:nvPr>
            <p:ph type="dt" sz="half" idx="2"/>
          </p:nvPr>
        </p:nvSpPr>
        <p:spPr>
          <a:xfrm>
            <a:off x="7304123" y="6416897"/>
            <a:ext cx="953723" cy="142027"/>
          </a:xfrm>
          <a:prstGeom prst="rect">
            <a:avLst/>
          </a:prstGeom>
        </p:spPr>
        <p:txBody>
          <a:bodyPr vert="horz" wrap="square" lIns="0" tIns="0" rIns="0" bIns="0" rtlCol="0" anchor="b">
            <a:spAutoFit/>
          </a:bodyPr>
          <a:lstStyle>
            <a:lvl1pPr algn="r">
              <a:defRPr sz="923">
                <a:solidFill>
                  <a:schemeClr val="bg1">
                    <a:lumMod val="50000"/>
                  </a:schemeClr>
                </a:solidFill>
                <a:latin typeface="+mn-lt"/>
                <a:sym typeface="Trebuchet MS" panose="020B0603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16" name="FooterSimple" hidden="1"/>
          <p:cNvSpPr txBox="1"/>
          <p:nvPr userDrawn="1">
            <p:custDataLst>
              <p:tags r:id="rId1"/>
            </p:custDataLst>
          </p:nvPr>
        </p:nvSpPr>
        <p:spPr>
          <a:xfrm rot="16200000">
            <a:off x="7532634" y="5121637"/>
            <a:ext cx="2743200" cy="89448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>
              <a:lnSpc>
                <a:spcPct val="90000"/>
              </a:lnSpc>
              <a:spcAft>
                <a:spcPts val="554"/>
              </a:spcAft>
            </a:pPr>
            <a:r>
              <a:rPr lang="en-GB" sz="646">
                <a:solidFill>
                  <a:schemeClr val="bg1">
                    <a:lumMod val="50000"/>
                  </a:schemeClr>
                </a:solidFill>
                <a:latin typeface="+mn-lt"/>
                <a:sym typeface="Trebuchet MS" panose="020B0603020202020204" pitchFamily="34" charset="0"/>
              </a:rPr>
              <a:t>UK Marking - Business Readiness Forum - updated icons.pptx</a:t>
            </a:r>
            <a:endParaRPr lang="en-US" sz="646">
              <a:solidFill>
                <a:schemeClr val="bg1">
                  <a:lumMod val="50000"/>
                </a:schemeClr>
              </a:solidFill>
              <a:latin typeface="+mn-lt"/>
              <a:sym typeface="Trebuchet MS" panose="020B060302020202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7562" b="6867"/>
          <a:stretch/>
        </p:blipFill>
        <p:spPr>
          <a:xfrm>
            <a:off x="2385805" y="3416300"/>
            <a:ext cx="2487384" cy="34417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7103676" y="246486"/>
            <a:ext cx="1623920" cy="262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8" b="1">
                <a:solidFill>
                  <a:srgbClr val="133370"/>
                </a:solidFill>
                <a:cs typeface="Arial" panose="020B0604020202020204" pitchFamily="34" charset="0"/>
              </a:rPr>
              <a:t>OFFICIAL-SENSITIVE</a:t>
            </a:r>
          </a:p>
        </p:txBody>
      </p:sp>
      <p:sp>
        <p:nvSpPr>
          <p:cNvPr id="70" name="TextBox 69"/>
          <p:cNvSpPr txBox="1"/>
          <p:nvPr userDrawn="1"/>
        </p:nvSpPr>
        <p:spPr>
          <a:xfrm>
            <a:off x="3649361" y="142876"/>
            <a:ext cx="1846385" cy="209550"/>
          </a:xfrm>
          <a:prstGeom prst="rect">
            <a:avLst/>
          </a:prstGeom>
          <a:solidFill>
            <a:srgbClr val="FFF3BF"/>
          </a:solidFill>
          <a:ln cap="rnd">
            <a:noFill/>
            <a:prstDash val="solid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0000"/>
              </a:lnSpc>
              <a:spcAft>
                <a:spcPts val="554"/>
              </a:spcAft>
            </a:pPr>
            <a:r>
              <a:rPr lang="en-US" sz="969"/>
              <a:t>DRAFT – WORK IN PROGRESS</a:t>
            </a:r>
          </a:p>
        </p:txBody>
      </p:sp>
    </p:spTree>
    <p:extLst>
      <p:ext uri="{BB962C8B-B14F-4D97-AF65-F5344CB8AC3E}">
        <p14:creationId xmlns:p14="http://schemas.microsoft.com/office/powerpoint/2010/main" val="24074039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. Arrow half">
    <p:bg>
      <p:bgPr>
        <a:gradFill>
          <a:gsLst>
            <a:gs pos="0">
              <a:schemeClr val="tx2"/>
            </a:gs>
            <a:gs pos="100000">
              <a:schemeClr val="tx2">
                <a:lumMod val="50000"/>
              </a:schemeClr>
            </a:gs>
          </a:gsLst>
          <a:lin ang="81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192" y="1590"/>
          <a:ext cx="1190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think-cell Slide" r:id="rId5" imgW="270" imgH="270" progId="TCLayout.ActiveDocument.1">
                  <p:embed/>
                </p:oleObj>
              </mc:Choice>
              <mc:Fallback>
                <p:oleObj name="think-cell Slide" r:id="rId5" imgW="270" imgH="270" progId="TCLayout.ActiveDocument.1">
                  <p:embed/>
                  <p:pic>
                    <p:nvPicPr>
                      <p:cNvPr id="2" name="Object 1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192" y="1590"/>
                        <a:ext cx="1190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1" name="Shadow"/>
          <p:cNvPicPr>
            <a:picLocks noChangeAspect="1" noChangeArrowheads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0397" y="3594368"/>
            <a:ext cx="1260231" cy="3382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2" name="ArrowPanelWhite"/>
          <p:cNvSpPr/>
          <p:nvPr userDrawn="1"/>
        </p:nvSpPr>
        <p:spPr bwMode="white">
          <a:xfrm>
            <a:off x="2" y="0"/>
            <a:ext cx="4819432" cy="6858000"/>
          </a:xfrm>
          <a:custGeom>
            <a:avLst/>
            <a:gdLst>
              <a:gd name="connsiteX0" fmla="*/ 0 w 5221051"/>
              <a:gd name="connsiteY0" fmla="*/ 0 h 6858000"/>
              <a:gd name="connsiteX1" fmla="*/ 4397672 w 5221051"/>
              <a:gd name="connsiteY1" fmla="*/ 0 h 6858000"/>
              <a:gd name="connsiteX2" fmla="*/ 5221051 w 5221051"/>
              <a:gd name="connsiteY2" fmla="*/ 3429000 h 6858000"/>
              <a:gd name="connsiteX3" fmla="*/ 4397672 w 5221051"/>
              <a:gd name="connsiteY3" fmla="*/ 6858000 h 6858000"/>
              <a:gd name="connsiteX4" fmla="*/ 0 w 5221051"/>
              <a:gd name="connsiteY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221051" h="6858000">
                <a:moveTo>
                  <a:pt x="0" y="0"/>
                </a:moveTo>
                <a:lnTo>
                  <a:pt x="4397672" y="0"/>
                </a:lnTo>
                <a:lnTo>
                  <a:pt x="5221051" y="3429000"/>
                </a:lnTo>
                <a:lnTo>
                  <a:pt x="439767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>
              <a:lnSpc>
                <a:spcPct val="90000"/>
              </a:lnSpc>
              <a:spcAft>
                <a:spcPts val="923"/>
              </a:spcAft>
            </a:pPr>
            <a:endParaRPr lang="en-US" sz="1108">
              <a:solidFill>
                <a:prstClr val="white"/>
              </a:solidFill>
              <a:latin typeface="+mn-lt"/>
              <a:sym typeface="Trebuchet MS" panose="020B0603020202020204" pitchFamily="34" charset="0"/>
            </a:endParaRPr>
          </a:p>
        </p:txBody>
      </p:sp>
      <p:sp>
        <p:nvSpPr>
          <p:cNvPr id="16" name="Page"/>
          <p:cNvSpPr txBox="1"/>
          <p:nvPr userDrawn="1"/>
        </p:nvSpPr>
        <p:spPr>
          <a:xfrm>
            <a:off x="8264493" y="6416898"/>
            <a:ext cx="285750" cy="142027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marR="0" indent="0" algn="r" defTabSz="8440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CF27A5-1A5B-48D3-A060-2758FFBB1ADD}" type="slidenum">
              <a:rPr lang="en-US" sz="923" kern="1200" smtClean="0">
                <a:solidFill>
                  <a:schemeClr val="bg1"/>
                </a:solidFill>
                <a:latin typeface="+mn-lt"/>
                <a:ea typeface="+mn-ea"/>
                <a:cs typeface="+mn-cs"/>
                <a:sym typeface="Trebuchet MS" panose="020B0603020202020204" pitchFamily="34" charset="0"/>
              </a:rPr>
              <a:pPr marL="0" marR="0" indent="0" algn="r" defTabSz="84408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923" kern="1200">
              <a:solidFill>
                <a:schemeClr val="bg1"/>
              </a:solidFill>
              <a:latin typeface="+mn-lt"/>
              <a:ea typeface="+mn-ea"/>
              <a:cs typeface="+mn-cs"/>
              <a:sym typeface="Trebuchet MS" panose="020B0603020202020204" pitchFamily="34" charset="0"/>
            </a:endParaRPr>
          </a:p>
        </p:txBody>
      </p:sp>
      <p:sp>
        <p:nvSpPr>
          <p:cNvPr id="13" name="Date Placeholder 4"/>
          <p:cNvSpPr>
            <a:spLocks noGrp="1"/>
          </p:cNvSpPr>
          <p:nvPr>
            <p:ph type="dt" sz="half" idx="10"/>
          </p:nvPr>
        </p:nvSpPr>
        <p:spPr>
          <a:xfrm>
            <a:off x="7304123" y="6416897"/>
            <a:ext cx="953723" cy="142027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+mn-lt"/>
                <a:sym typeface="Trebuchet MS" panose="020B0603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 hasCustomPrompt="1"/>
          </p:nvPr>
        </p:nvSpPr>
        <p:spPr>
          <a:xfrm>
            <a:off x="581539" y="622801"/>
            <a:ext cx="3412754" cy="306751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  <a:sym typeface="Trebuchet MS" panose="020B0603020202020204" pitchFamily="34" charset="0"/>
              </a:defRPr>
            </a:lvl1pPr>
          </a:lstStyle>
          <a:p>
            <a:r>
              <a:rPr lang="en-US"/>
              <a:t>Click to add title</a:t>
            </a:r>
          </a:p>
        </p:txBody>
      </p:sp>
      <p:sp>
        <p:nvSpPr>
          <p:cNvPr id="11" name="FooterSimple" hidden="1"/>
          <p:cNvSpPr txBox="1"/>
          <p:nvPr userDrawn="1">
            <p:custDataLst>
              <p:tags r:id="rId3"/>
            </p:custDataLst>
          </p:nvPr>
        </p:nvSpPr>
        <p:spPr>
          <a:xfrm rot="16200000">
            <a:off x="7532634" y="5121637"/>
            <a:ext cx="2743200" cy="89448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>
              <a:lnSpc>
                <a:spcPct val="90000"/>
              </a:lnSpc>
              <a:spcAft>
                <a:spcPts val="554"/>
              </a:spcAft>
            </a:pPr>
            <a:r>
              <a:rPr lang="en-GB" sz="646">
                <a:solidFill>
                  <a:schemeClr val="bg1"/>
                </a:solidFill>
                <a:latin typeface="+mn-lt"/>
                <a:sym typeface="Trebuchet MS" panose="020B0603020202020204" pitchFamily="34" charset="0"/>
              </a:rPr>
              <a:t>UK Marking - Business Readiness Forum - updated icons.pptx</a:t>
            </a:r>
            <a:endParaRPr lang="en-US" sz="646">
              <a:solidFill>
                <a:schemeClr val="bg1"/>
              </a:solidFill>
              <a:latin typeface="+mn-lt"/>
              <a:sym typeface="Trebuchet MS" panose="020B0603020202020204" pitchFamily="34" charset="0"/>
            </a:endParaRPr>
          </a:p>
        </p:txBody>
      </p:sp>
      <p:sp>
        <p:nvSpPr>
          <p:cNvPr id="10" name="TextBox 9"/>
          <p:cNvSpPr txBox="1"/>
          <p:nvPr userDrawn="1"/>
        </p:nvSpPr>
        <p:spPr>
          <a:xfrm>
            <a:off x="7103676" y="246486"/>
            <a:ext cx="1623920" cy="262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8" b="1">
                <a:solidFill>
                  <a:srgbClr val="FFFFFF"/>
                </a:solidFill>
                <a:cs typeface="Arial" panose="020B0604020202020204" pitchFamily="34" charset="0"/>
              </a:rPr>
              <a:t>OFFICIAL-SENSITIVE</a:t>
            </a:r>
          </a:p>
        </p:txBody>
      </p:sp>
      <p:sp>
        <p:nvSpPr>
          <p:cNvPr id="70" name="TextBox 69"/>
          <p:cNvSpPr txBox="1"/>
          <p:nvPr userDrawn="1"/>
        </p:nvSpPr>
        <p:spPr>
          <a:xfrm>
            <a:off x="3649361" y="142876"/>
            <a:ext cx="1846385" cy="209550"/>
          </a:xfrm>
          <a:prstGeom prst="rect">
            <a:avLst/>
          </a:prstGeom>
          <a:solidFill>
            <a:srgbClr val="FFF3BF"/>
          </a:solidFill>
          <a:ln cap="rnd">
            <a:noFill/>
            <a:prstDash val="solid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0000"/>
              </a:lnSpc>
              <a:spcAft>
                <a:spcPts val="554"/>
              </a:spcAft>
            </a:pPr>
            <a:r>
              <a:rPr lang="en-US" sz="969"/>
              <a:t>DRAFT – WORK IN PROGRESS</a:t>
            </a:r>
          </a:p>
        </p:txBody>
      </p:sp>
    </p:spTree>
    <p:extLst>
      <p:ext uri="{BB962C8B-B14F-4D97-AF65-F5344CB8AC3E}">
        <p14:creationId xmlns:p14="http://schemas.microsoft.com/office/powerpoint/2010/main" val="1032126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. Green arrow half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ArrowPanelWhite"/>
          <p:cNvSpPr/>
          <p:nvPr userDrawn="1"/>
        </p:nvSpPr>
        <p:spPr bwMode="white">
          <a:xfrm>
            <a:off x="2" y="0"/>
            <a:ext cx="4819432" cy="6858000"/>
          </a:xfrm>
          <a:custGeom>
            <a:avLst/>
            <a:gdLst>
              <a:gd name="connsiteX0" fmla="*/ 0 w 5221051"/>
              <a:gd name="connsiteY0" fmla="*/ 0 h 6858000"/>
              <a:gd name="connsiteX1" fmla="*/ 4397672 w 5221051"/>
              <a:gd name="connsiteY1" fmla="*/ 0 h 6858000"/>
              <a:gd name="connsiteX2" fmla="*/ 5221051 w 5221051"/>
              <a:gd name="connsiteY2" fmla="*/ 3429000 h 6858000"/>
              <a:gd name="connsiteX3" fmla="*/ 4397672 w 5221051"/>
              <a:gd name="connsiteY3" fmla="*/ 6858000 h 6858000"/>
              <a:gd name="connsiteX4" fmla="*/ 0 w 5221051"/>
              <a:gd name="connsiteY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221051" h="6858000">
                <a:moveTo>
                  <a:pt x="0" y="0"/>
                </a:moveTo>
                <a:lnTo>
                  <a:pt x="4397672" y="0"/>
                </a:lnTo>
                <a:lnTo>
                  <a:pt x="5221051" y="3429000"/>
                </a:lnTo>
                <a:lnTo>
                  <a:pt x="4397672" y="6858000"/>
                </a:lnTo>
                <a:lnTo>
                  <a:pt x="0" y="6858000"/>
                </a:lnTo>
                <a:close/>
              </a:path>
            </a:pathLst>
          </a:custGeom>
          <a:gradFill>
            <a:gsLst>
              <a:gs pos="0">
                <a:schemeClr val="tx2"/>
              </a:gs>
              <a:gs pos="100000">
                <a:schemeClr val="tx2">
                  <a:lumMod val="50000"/>
                </a:schemeClr>
              </a:gs>
            </a:gsLst>
            <a:lin ang="81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>
              <a:lnSpc>
                <a:spcPct val="90000"/>
              </a:lnSpc>
              <a:spcAft>
                <a:spcPts val="923"/>
              </a:spcAft>
            </a:pPr>
            <a:endParaRPr lang="en-US" sz="1108">
              <a:solidFill>
                <a:prstClr val="white"/>
              </a:solidFill>
              <a:latin typeface="+mn-lt"/>
              <a:sym typeface="Trebuchet MS" panose="020B060302020202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 hasCustomPrompt="1"/>
          </p:nvPr>
        </p:nvSpPr>
        <p:spPr>
          <a:xfrm>
            <a:off x="581539" y="622801"/>
            <a:ext cx="3412754" cy="30675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  <a:latin typeface="+mj-lt"/>
                <a:sym typeface="Trebuchet MS" panose="020B0603020202020204" pitchFamily="34" charset="0"/>
              </a:defRPr>
            </a:lvl1pPr>
          </a:lstStyle>
          <a:p>
            <a:r>
              <a:rPr lang="en-US"/>
              <a:t>Click to add title</a:t>
            </a:r>
          </a:p>
        </p:txBody>
      </p:sp>
      <p:sp>
        <p:nvSpPr>
          <p:cNvPr id="12" name="Page"/>
          <p:cNvSpPr txBox="1"/>
          <p:nvPr userDrawn="1"/>
        </p:nvSpPr>
        <p:spPr>
          <a:xfrm>
            <a:off x="8264493" y="6416898"/>
            <a:ext cx="285750" cy="142027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marR="0" indent="0" algn="r" defTabSz="8440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CF27A5-1A5B-48D3-A060-2758FFBB1ADD}" type="slidenum">
              <a:rPr lang="en-US" sz="923" kern="1200" smtClean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  <a:sym typeface="Trebuchet MS" panose="020B0603020202020204" pitchFamily="34" charset="0"/>
              </a:rPr>
              <a:pPr marL="0" marR="0" indent="0" algn="r" defTabSz="84408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923" kern="1200">
              <a:solidFill>
                <a:schemeClr val="bg1">
                  <a:lumMod val="50000"/>
                </a:schemeClr>
              </a:solidFill>
              <a:latin typeface="+mn-lt"/>
              <a:ea typeface="+mn-ea"/>
              <a:cs typeface="+mn-cs"/>
              <a:sym typeface="Trebuchet MS" panose="020B0603020202020204" pitchFamily="34" charset="0"/>
            </a:endParaRPr>
          </a:p>
        </p:txBody>
      </p:sp>
      <p:sp>
        <p:nvSpPr>
          <p:cNvPr id="14" name="Date Placeholder 3"/>
          <p:cNvSpPr>
            <a:spLocks noGrp="1"/>
          </p:cNvSpPr>
          <p:nvPr>
            <p:ph type="dt" sz="half" idx="2"/>
          </p:nvPr>
        </p:nvSpPr>
        <p:spPr>
          <a:xfrm>
            <a:off x="7304123" y="6416897"/>
            <a:ext cx="953723" cy="142027"/>
          </a:xfrm>
          <a:prstGeom prst="rect">
            <a:avLst/>
          </a:prstGeom>
        </p:spPr>
        <p:txBody>
          <a:bodyPr vert="horz" wrap="square" lIns="0" tIns="0" rIns="0" bIns="0" rtlCol="0" anchor="b">
            <a:spAutoFit/>
          </a:bodyPr>
          <a:lstStyle>
            <a:lvl1pPr algn="r">
              <a:defRPr sz="923">
                <a:solidFill>
                  <a:schemeClr val="bg1">
                    <a:lumMod val="50000"/>
                  </a:schemeClr>
                </a:solidFill>
                <a:latin typeface="+mn-lt"/>
                <a:sym typeface="Trebuchet MS" panose="020B0603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15" name="FooterSimple" hidden="1"/>
          <p:cNvSpPr txBox="1"/>
          <p:nvPr userDrawn="1">
            <p:custDataLst>
              <p:tags r:id="rId1"/>
            </p:custDataLst>
          </p:nvPr>
        </p:nvSpPr>
        <p:spPr>
          <a:xfrm rot="16200000">
            <a:off x="7532634" y="5121637"/>
            <a:ext cx="2743200" cy="89448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>
              <a:lnSpc>
                <a:spcPct val="90000"/>
              </a:lnSpc>
              <a:spcAft>
                <a:spcPts val="554"/>
              </a:spcAft>
            </a:pPr>
            <a:r>
              <a:rPr lang="en-GB" sz="646">
                <a:solidFill>
                  <a:schemeClr val="bg1">
                    <a:lumMod val="50000"/>
                  </a:schemeClr>
                </a:solidFill>
                <a:latin typeface="+mn-lt"/>
                <a:sym typeface="Trebuchet MS" panose="020B0603020202020204" pitchFamily="34" charset="0"/>
              </a:rPr>
              <a:t>UK Marking - Business Readiness Forum - updated icons.pptx</a:t>
            </a:r>
            <a:endParaRPr lang="en-US" sz="646">
              <a:solidFill>
                <a:schemeClr val="bg1">
                  <a:lumMod val="50000"/>
                </a:schemeClr>
              </a:solidFill>
              <a:latin typeface="+mn-lt"/>
              <a:sym typeface="Trebuchet MS" panose="020B0603020202020204" pitchFamily="34" charset="0"/>
            </a:endParaRP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9052" b="6867"/>
          <a:stretch/>
        </p:blipFill>
        <p:spPr>
          <a:xfrm rot="120000">
            <a:off x="3033319" y="3407804"/>
            <a:ext cx="2487384" cy="3456551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7103676" y="246486"/>
            <a:ext cx="1623920" cy="262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8" b="1">
                <a:solidFill>
                  <a:srgbClr val="133370"/>
                </a:solidFill>
                <a:cs typeface="Arial" panose="020B0604020202020204" pitchFamily="34" charset="0"/>
              </a:rPr>
              <a:t>OFFICIAL-SENSITIVE</a:t>
            </a:r>
          </a:p>
        </p:txBody>
      </p:sp>
      <p:sp>
        <p:nvSpPr>
          <p:cNvPr id="69" name="TextBox 68"/>
          <p:cNvSpPr txBox="1"/>
          <p:nvPr userDrawn="1"/>
        </p:nvSpPr>
        <p:spPr>
          <a:xfrm>
            <a:off x="3649361" y="142876"/>
            <a:ext cx="1846385" cy="209550"/>
          </a:xfrm>
          <a:prstGeom prst="rect">
            <a:avLst/>
          </a:prstGeom>
          <a:solidFill>
            <a:srgbClr val="FFF3BF"/>
          </a:solidFill>
          <a:ln cap="rnd">
            <a:noFill/>
            <a:prstDash val="solid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0000"/>
              </a:lnSpc>
              <a:spcAft>
                <a:spcPts val="554"/>
              </a:spcAft>
            </a:pPr>
            <a:r>
              <a:rPr lang="en-US" sz="969"/>
              <a:t>DRAFT – WORK IN PROGRESS</a:t>
            </a:r>
          </a:p>
        </p:txBody>
      </p:sp>
    </p:spTree>
    <p:extLst>
      <p:ext uri="{BB962C8B-B14F-4D97-AF65-F5344CB8AC3E}">
        <p14:creationId xmlns:p14="http://schemas.microsoft.com/office/powerpoint/2010/main" val="4914659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. Arrow two third">
    <p:bg>
      <p:bgPr>
        <a:gradFill>
          <a:gsLst>
            <a:gs pos="0">
              <a:schemeClr val="tx2"/>
            </a:gs>
            <a:gs pos="100000">
              <a:schemeClr val="tx2">
                <a:lumMod val="50000"/>
              </a:schemeClr>
            </a:gs>
          </a:gsLst>
          <a:lin ang="81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" name="Shadow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6725" y="3594368"/>
            <a:ext cx="1260231" cy="3382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2" name="ArrowPanelWhite"/>
          <p:cNvSpPr/>
          <p:nvPr userDrawn="1"/>
        </p:nvSpPr>
        <p:spPr bwMode="white">
          <a:xfrm>
            <a:off x="0" y="0"/>
            <a:ext cx="6279092" cy="6858000"/>
          </a:xfrm>
          <a:custGeom>
            <a:avLst/>
            <a:gdLst>
              <a:gd name="connsiteX0" fmla="*/ 0 w 6802350"/>
              <a:gd name="connsiteY0" fmla="*/ 0 h 6858000"/>
              <a:gd name="connsiteX1" fmla="*/ 6002090 w 6802350"/>
              <a:gd name="connsiteY1" fmla="*/ 0 h 6858000"/>
              <a:gd name="connsiteX2" fmla="*/ 6802350 w 6802350"/>
              <a:gd name="connsiteY2" fmla="*/ 3429000 h 6858000"/>
              <a:gd name="connsiteX3" fmla="*/ 6002090 w 6802350"/>
              <a:gd name="connsiteY3" fmla="*/ 6858000 h 6858000"/>
              <a:gd name="connsiteX4" fmla="*/ 0 w 6802350"/>
              <a:gd name="connsiteY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02350" h="6858000">
                <a:moveTo>
                  <a:pt x="0" y="0"/>
                </a:moveTo>
                <a:lnTo>
                  <a:pt x="6002090" y="0"/>
                </a:lnTo>
                <a:lnTo>
                  <a:pt x="6802350" y="3429000"/>
                </a:lnTo>
                <a:lnTo>
                  <a:pt x="600209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>
              <a:lnSpc>
                <a:spcPct val="90000"/>
              </a:lnSpc>
              <a:spcAft>
                <a:spcPts val="923"/>
              </a:spcAft>
            </a:pPr>
            <a:endParaRPr lang="en-US" sz="1108">
              <a:solidFill>
                <a:schemeClr val="bg1"/>
              </a:solidFill>
              <a:latin typeface="+mn-lt"/>
              <a:sym typeface="Trebuchet MS" panose="020B0603020202020204" pitchFamily="34" charset="0"/>
            </a:endParaRPr>
          </a:p>
        </p:txBody>
      </p:sp>
      <p:sp>
        <p:nvSpPr>
          <p:cNvPr id="15" name="Page"/>
          <p:cNvSpPr txBox="1"/>
          <p:nvPr userDrawn="1"/>
        </p:nvSpPr>
        <p:spPr>
          <a:xfrm>
            <a:off x="8264493" y="6416898"/>
            <a:ext cx="285750" cy="142027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marR="0" indent="0" algn="r" defTabSz="8440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CF27A5-1A5B-48D3-A060-2758FFBB1ADD}" type="slidenum">
              <a:rPr lang="en-US" sz="923" kern="1200" smtClean="0">
                <a:solidFill>
                  <a:schemeClr val="bg1"/>
                </a:solidFill>
                <a:latin typeface="+mn-lt"/>
                <a:ea typeface="+mn-ea"/>
                <a:cs typeface="+mn-cs"/>
                <a:sym typeface="Trebuchet MS" panose="020B0603020202020204" pitchFamily="34" charset="0"/>
              </a:rPr>
              <a:pPr marL="0" marR="0" indent="0" algn="r" defTabSz="84408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923" kern="1200">
              <a:solidFill>
                <a:schemeClr val="bg1"/>
              </a:solidFill>
              <a:latin typeface="+mn-lt"/>
              <a:ea typeface="+mn-ea"/>
              <a:cs typeface="+mn-cs"/>
              <a:sym typeface="Trebuchet MS" panose="020B0603020202020204" pitchFamily="34" charset="0"/>
            </a:endParaRPr>
          </a:p>
        </p:txBody>
      </p:sp>
      <p:sp>
        <p:nvSpPr>
          <p:cNvPr id="13" name="Date Placeholder 4"/>
          <p:cNvSpPr>
            <a:spLocks noGrp="1"/>
          </p:cNvSpPr>
          <p:nvPr>
            <p:ph type="dt" sz="half" idx="10"/>
          </p:nvPr>
        </p:nvSpPr>
        <p:spPr>
          <a:xfrm>
            <a:off x="7304123" y="6416897"/>
            <a:ext cx="953723" cy="142027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+mn-lt"/>
                <a:sym typeface="Trebuchet MS" panose="020B0603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81539" y="622801"/>
            <a:ext cx="4567614" cy="306751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  <a:sym typeface="Trebuchet MS" panose="020B0603020202020204" pitchFamily="34" charset="0"/>
              </a:defRPr>
            </a:lvl1pPr>
          </a:lstStyle>
          <a:p>
            <a:r>
              <a:rPr lang="en-US"/>
              <a:t>Click to add title</a:t>
            </a:r>
          </a:p>
        </p:txBody>
      </p:sp>
      <p:sp>
        <p:nvSpPr>
          <p:cNvPr id="10" name="FooterSimple" hidden="1"/>
          <p:cNvSpPr txBox="1"/>
          <p:nvPr userDrawn="1">
            <p:custDataLst>
              <p:tags r:id="rId1"/>
            </p:custDataLst>
          </p:nvPr>
        </p:nvSpPr>
        <p:spPr>
          <a:xfrm rot="16200000">
            <a:off x="7532634" y="5121637"/>
            <a:ext cx="2743200" cy="89448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>
              <a:lnSpc>
                <a:spcPct val="90000"/>
              </a:lnSpc>
              <a:spcAft>
                <a:spcPts val="554"/>
              </a:spcAft>
            </a:pPr>
            <a:r>
              <a:rPr lang="en-GB" sz="646">
                <a:solidFill>
                  <a:schemeClr val="bg1"/>
                </a:solidFill>
                <a:latin typeface="+mn-lt"/>
                <a:sym typeface="Trebuchet MS" panose="020B0603020202020204" pitchFamily="34" charset="0"/>
              </a:rPr>
              <a:t>UK Marking - Business Readiness Forum - updated icons.pptx</a:t>
            </a:r>
            <a:endParaRPr lang="en-US" sz="646">
              <a:solidFill>
                <a:schemeClr val="bg1"/>
              </a:solidFill>
              <a:latin typeface="+mn-lt"/>
              <a:sym typeface="Trebuchet MS" panose="020B0603020202020204" pitchFamily="34" charset="0"/>
            </a:endParaRPr>
          </a:p>
        </p:txBody>
      </p:sp>
      <p:sp>
        <p:nvSpPr>
          <p:cNvPr id="11" name="TextBox 10"/>
          <p:cNvSpPr txBox="1"/>
          <p:nvPr userDrawn="1"/>
        </p:nvSpPr>
        <p:spPr>
          <a:xfrm>
            <a:off x="7103676" y="246486"/>
            <a:ext cx="1623920" cy="262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8" b="1">
                <a:solidFill>
                  <a:srgbClr val="FFFFFF"/>
                </a:solidFill>
                <a:cs typeface="Arial" panose="020B0604020202020204" pitchFamily="34" charset="0"/>
              </a:rPr>
              <a:t>OFFICIAL-SENSITIVE</a:t>
            </a:r>
          </a:p>
        </p:txBody>
      </p:sp>
      <p:sp>
        <p:nvSpPr>
          <p:cNvPr id="69" name="TextBox 68"/>
          <p:cNvSpPr txBox="1"/>
          <p:nvPr userDrawn="1"/>
        </p:nvSpPr>
        <p:spPr>
          <a:xfrm>
            <a:off x="3649361" y="142876"/>
            <a:ext cx="1846385" cy="209550"/>
          </a:xfrm>
          <a:prstGeom prst="rect">
            <a:avLst/>
          </a:prstGeom>
          <a:solidFill>
            <a:srgbClr val="FFF3BF"/>
          </a:solidFill>
          <a:ln cap="rnd">
            <a:noFill/>
            <a:prstDash val="solid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0000"/>
              </a:lnSpc>
              <a:spcAft>
                <a:spcPts val="554"/>
              </a:spcAft>
            </a:pPr>
            <a:r>
              <a:rPr lang="en-US" sz="969"/>
              <a:t>DRAFT – WORK IN PROGRESS</a:t>
            </a:r>
          </a:p>
        </p:txBody>
      </p:sp>
    </p:spTree>
    <p:extLst>
      <p:ext uri="{BB962C8B-B14F-4D97-AF65-F5344CB8AC3E}">
        <p14:creationId xmlns:p14="http://schemas.microsoft.com/office/powerpoint/2010/main" val="42495935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. Green arrow two thir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ArrowPanelWhite"/>
          <p:cNvSpPr/>
          <p:nvPr userDrawn="1"/>
        </p:nvSpPr>
        <p:spPr bwMode="white">
          <a:xfrm>
            <a:off x="0" y="0"/>
            <a:ext cx="6279092" cy="6858000"/>
          </a:xfrm>
          <a:custGeom>
            <a:avLst/>
            <a:gdLst>
              <a:gd name="connsiteX0" fmla="*/ 0 w 6802350"/>
              <a:gd name="connsiteY0" fmla="*/ 0 h 6858000"/>
              <a:gd name="connsiteX1" fmla="*/ 6002090 w 6802350"/>
              <a:gd name="connsiteY1" fmla="*/ 0 h 6858000"/>
              <a:gd name="connsiteX2" fmla="*/ 6802350 w 6802350"/>
              <a:gd name="connsiteY2" fmla="*/ 3429000 h 6858000"/>
              <a:gd name="connsiteX3" fmla="*/ 6002090 w 6802350"/>
              <a:gd name="connsiteY3" fmla="*/ 6858000 h 6858000"/>
              <a:gd name="connsiteX4" fmla="*/ 0 w 6802350"/>
              <a:gd name="connsiteY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02350" h="6858000">
                <a:moveTo>
                  <a:pt x="0" y="0"/>
                </a:moveTo>
                <a:lnTo>
                  <a:pt x="6002090" y="0"/>
                </a:lnTo>
                <a:lnTo>
                  <a:pt x="6802350" y="3429000"/>
                </a:lnTo>
                <a:lnTo>
                  <a:pt x="6002090" y="6858000"/>
                </a:lnTo>
                <a:lnTo>
                  <a:pt x="0" y="6858000"/>
                </a:lnTo>
                <a:close/>
              </a:path>
            </a:pathLst>
          </a:custGeom>
          <a:gradFill>
            <a:gsLst>
              <a:gs pos="0">
                <a:schemeClr val="tx2"/>
              </a:gs>
              <a:gs pos="100000">
                <a:schemeClr val="tx2">
                  <a:lumMod val="50000"/>
                </a:schemeClr>
              </a:gs>
            </a:gsLst>
            <a:lin ang="8100000" scaled="1"/>
          </a:gra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>
              <a:lnSpc>
                <a:spcPct val="90000"/>
              </a:lnSpc>
              <a:spcAft>
                <a:spcPts val="923"/>
              </a:spcAft>
            </a:pPr>
            <a:endParaRPr lang="en-US" sz="1108">
              <a:solidFill>
                <a:schemeClr val="bg1"/>
              </a:solidFill>
              <a:latin typeface="+mn-lt"/>
              <a:sym typeface="Trebuchet MS" panose="020B0603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81539" y="622801"/>
            <a:ext cx="4567614" cy="30675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  <a:latin typeface="+mj-lt"/>
                <a:sym typeface="Trebuchet MS" panose="020B0603020202020204" pitchFamily="34" charset="0"/>
              </a:defRPr>
            </a:lvl1pPr>
          </a:lstStyle>
          <a:p>
            <a:r>
              <a:rPr lang="en-US"/>
              <a:t>Click to add title</a:t>
            </a:r>
          </a:p>
        </p:txBody>
      </p:sp>
      <p:sp>
        <p:nvSpPr>
          <p:cNvPr id="12" name="Page"/>
          <p:cNvSpPr txBox="1"/>
          <p:nvPr userDrawn="1"/>
        </p:nvSpPr>
        <p:spPr>
          <a:xfrm>
            <a:off x="8264493" y="6416898"/>
            <a:ext cx="285750" cy="142027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marR="0" indent="0" algn="r" defTabSz="8440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CF27A5-1A5B-48D3-A060-2758FFBB1ADD}" type="slidenum">
              <a:rPr lang="en-US" sz="923" kern="1200" smtClean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  <a:sym typeface="Trebuchet MS" panose="020B0603020202020204" pitchFamily="34" charset="0"/>
              </a:rPr>
              <a:pPr marL="0" marR="0" indent="0" algn="r" defTabSz="84408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923" kern="1200">
              <a:solidFill>
                <a:schemeClr val="bg1">
                  <a:lumMod val="50000"/>
                </a:schemeClr>
              </a:solidFill>
              <a:latin typeface="+mn-lt"/>
              <a:ea typeface="+mn-ea"/>
              <a:cs typeface="+mn-cs"/>
              <a:sym typeface="Trebuchet MS" panose="020B0603020202020204" pitchFamily="34" charset="0"/>
            </a:endParaRPr>
          </a:p>
        </p:txBody>
      </p:sp>
      <p:sp>
        <p:nvSpPr>
          <p:cNvPr id="14" name="Date Placeholder 3"/>
          <p:cNvSpPr>
            <a:spLocks noGrp="1"/>
          </p:cNvSpPr>
          <p:nvPr>
            <p:ph type="dt" sz="half" idx="2"/>
          </p:nvPr>
        </p:nvSpPr>
        <p:spPr>
          <a:xfrm>
            <a:off x="7304123" y="6416897"/>
            <a:ext cx="953723" cy="142027"/>
          </a:xfrm>
          <a:prstGeom prst="rect">
            <a:avLst/>
          </a:prstGeom>
        </p:spPr>
        <p:txBody>
          <a:bodyPr vert="horz" wrap="square" lIns="0" tIns="0" rIns="0" bIns="0" rtlCol="0" anchor="b">
            <a:spAutoFit/>
          </a:bodyPr>
          <a:lstStyle>
            <a:lvl1pPr algn="r">
              <a:defRPr sz="923">
                <a:solidFill>
                  <a:schemeClr val="bg1">
                    <a:lumMod val="50000"/>
                  </a:schemeClr>
                </a:solidFill>
                <a:latin typeface="+mn-lt"/>
                <a:sym typeface="Trebuchet MS" panose="020B0603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15" name="FooterSimple" hidden="1"/>
          <p:cNvSpPr txBox="1"/>
          <p:nvPr userDrawn="1">
            <p:custDataLst>
              <p:tags r:id="rId1"/>
            </p:custDataLst>
          </p:nvPr>
        </p:nvSpPr>
        <p:spPr>
          <a:xfrm rot="16200000">
            <a:off x="7532634" y="5121637"/>
            <a:ext cx="2743200" cy="89448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>
              <a:lnSpc>
                <a:spcPct val="90000"/>
              </a:lnSpc>
              <a:spcAft>
                <a:spcPts val="554"/>
              </a:spcAft>
            </a:pPr>
            <a:r>
              <a:rPr lang="en-GB" sz="646">
                <a:solidFill>
                  <a:schemeClr val="bg1">
                    <a:lumMod val="50000"/>
                  </a:schemeClr>
                </a:solidFill>
                <a:latin typeface="+mn-lt"/>
                <a:sym typeface="Trebuchet MS" panose="020B0603020202020204" pitchFamily="34" charset="0"/>
              </a:rPr>
              <a:t>UK Marking - Business Readiness Forum - updated icons.pptx</a:t>
            </a:r>
            <a:endParaRPr lang="en-US" sz="646">
              <a:solidFill>
                <a:schemeClr val="bg1">
                  <a:lumMod val="50000"/>
                </a:schemeClr>
              </a:solidFill>
              <a:latin typeface="+mn-lt"/>
              <a:sym typeface="Trebuchet MS" panose="020B0603020202020204" pitchFamily="34" charset="0"/>
            </a:endParaRPr>
          </a:p>
        </p:txBody>
      </p:sp>
      <p:pic>
        <p:nvPicPr>
          <p:cNvPr id="18" name="Picture 17"/>
          <p:cNvPicPr>
            <a:picLocks noChangeAspect="1"/>
          </p:cNvPicPr>
          <p:nvPr userDrawn="1"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9052" b="6867"/>
          <a:stretch/>
        </p:blipFill>
        <p:spPr>
          <a:xfrm rot="120000">
            <a:off x="4505250" y="3407804"/>
            <a:ext cx="2487384" cy="3456551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7103676" y="246486"/>
            <a:ext cx="1623920" cy="262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8" b="1">
                <a:solidFill>
                  <a:srgbClr val="133370"/>
                </a:solidFill>
                <a:cs typeface="Arial" panose="020B0604020202020204" pitchFamily="34" charset="0"/>
              </a:rPr>
              <a:t>OFFICIAL-SENSITIVE</a:t>
            </a:r>
          </a:p>
        </p:txBody>
      </p:sp>
      <p:sp>
        <p:nvSpPr>
          <p:cNvPr id="69" name="TextBox 68"/>
          <p:cNvSpPr txBox="1"/>
          <p:nvPr userDrawn="1"/>
        </p:nvSpPr>
        <p:spPr>
          <a:xfrm>
            <a:off x="3649361" y="142876"/>
            <a:ext cx="1846385" cy="209550"/>
          </a:xfrm>
          <a:prstGeom prst="rect">
            <a:avLst/>
          </a:prstGeom>
          <a:solidFill>
            <a:srgbClr val="FFF3BF"/>
          </a:solidFill>
          <a:ln cap="rnd">
            <a:noFill/>
            <a:prstDash val="solid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0000"/>
              </a:lnSpc>
              <a:spcAft>
                <a:spcPts val="554"/>
              </a:spcAft>
            </a:pPr>
            <a:r>
              <a:rPr lang="en-US" sz="969"/>
              <a:t>DRAFT – WORK IN PROGRESS</a:t>
            </a:r>
          </a:p>
        </p:txBody>
      </p:sp>
    </p:spTree>
    <p:extLst>
      <p:ext uri="{BB962C8B-B14F-4D97-AF65-F5344CB8AC3E}">
        <p14:creationId xmlns:p14="http://schemas.microsoft.com/office/powerpoint/2010/main" val="27506527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. Big statement green">
    <p:bg>
      <p:bgPr>
        <a:gradFill>
          <a:gsLst>
            <a:gs pos="0">
              <a:schemeClr val="tx2"/>
            </a:gs>
            <a:gs pos="100000">
              <a:schemeClr val="tx2">
                <a:lumMod val="50000"/>
              </a:schemeClr>
            </a:gs>
          </a:gsLst>
          <a:lin ang="81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age"/>
          <p:cNvSpPr txBox="1"/>
          <p:nvPr userDrawn="1"/>
        </p:nvSpPr>
        <p:spPr>
          <a:xfrm>
            <a:off x="8264493" y="6416898"/>
            <a:ext cx="285750" cy="142027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marR="0" indent="0" algn="r" defTabSz="8440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CF27A5-1A5B-48D3-A060-2758FFBB1ADD}" type="slidenum">
              <a:rPr lang="en-US" sz="923" kern="1200" smtClean="0">
                <a:solidFill>
                  <a:schemeClr val="bg1"/>
                </a:solidFill>
                <a:latin typeface="+mn-lt"/>
                <a:ea typeface="+mn-ea"/>
                <a:cs typeface="+mn-cs"/>
                <a:sym typeface="Trebuchet MS" panose="020B0603020202020204" pitchFamily="34" charset="0"/>
              </a:rPr>
              <a:pPr marL="0" marR="0" indent="0" algn="r" defTabSz="84408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923" kern="1200">
              <a:solidFill>
                <a:schemeClr val="bg1"/>
              </a:solidFill>
              <a:latin typeface="+mn-lt"/>
              <a:ea typeface="+mn-ea"/>
              <a:cs typeface="+mn-cs"/>
              <a:sym typeface="Trebuchet MS" panose="020B0603020202020204" pitchFamily="34" charset="0"/>
            </a:endParaRP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>
          <a:xfrm>
            <a:off x="7304123" y="6416897"/>
            <a:ext cx="953723" cy="142027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+mn-lt"/>
                <a:sym typeface="Trebuchet MS" panose="020B0603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581538" y="3826333"/>
            <a:ext cx="7982031" cy="1606550"/>
          </a:xfrm>
        </p:spPr>
        <p:txBody>
          <a:bodyPr anchor="b">
            <a:noAutofit/>
          </a:bodyPr>
          <a:lstStyle>
            <a:lvl1pPr marL="0" algn="l" defTabSz="844083" rtl="0" eaLnBrk="1" fontAlgn="auto" latinLnBrk="0" hangingPunct="1">
              <a:lnSpc>
                <a:spcPts val="5539"/>
              </a:lnSpc>
              <a:spcBef>
                <a:spcPts val="0"/>
              </a:spcBef>
              <a:spcAft>
                <a:spcPts val="0"/>
              </a:spcAft>
              <a:defRPr lang="en-US" sz="4062" kern="1200" baseline="0" dirty="0">
                <a:solidFill>
                  <a:schemeClr val="bg1"/>
                </a:solidFill>
                <a:latin typeface="+mj-lt"/>
                <a:ea typeface="+mn-ea"/>
                <a:cs typeface="Arial" panose="020B0604020202020204" pitchFamily="34" charset="0"/>
                <a:sym typeface="Trebuchet MS" panose="020B0603020202020204" pitchFamily="34" charset="0"/>
              </a:defRPr>
            </a:lvl1pPr>
          </a:lstStyle>
          <a:p>
            <a:r>
              <a:rPr lang="en-US"/>
              <a:t>Click to add big statement text</a:t>
            </a:r>
          </a:p>
        </p:txBody>
      </p:sp>
      <p:sp>
        <p:nvSpPr>
          <p:cNvPr id="8" name="FooterSimple" hidden="1"/>
          <p:cNvSpPr txBox="1"/>
          <p:nvPr userDrawn="1">
            <p:custDataLst>
              <p:tags r:id="rId1"/>
            </p:custDataLst>
          </p:nvPr>
        </p:nvSpPr>
        <p:spPr>
          <a:xfrm rot="16200000">
            <a:off x="7532634" y="5121637"/>
            <a:ext cx="2743200" cy="89448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>
              <a:lnSpc>
                <a:spcPct val="90000"/>
              </a:lnSpc>
              <a:spcAft>
                <a:spcPts val="554"/>
              </a:spcAft>
            </a:pPr>
            <a:r>
              <a:rPr lang="en-GB" sz="646">
                <a:solidFill>
                  <a:schemeClr val="bg1"/>
                </a:solidFill>
                <a:latin typeface="+mn-lt"/>
                <a:sym typeface="Trebuchet MS" panose="020B0603020202020204" pitchFamily="34" charset="0"/>
              </a:rPr>
              <a:t>UK Marking - Business Readiness Forum - updated icons.pptx</a:t>
            </a:r>
            <a:endParaRPr lang="en-US" sz="646">
              <a:solidFill>
                <a:schemeClr val="bg1"/>
              </a:solidFill>
              <a:latin typeface="+mn-lt"/>
              <a:sym typeface="Trebuchet MS" panose="020B0603020202020204" pitchFamily="34" charset="0"/>
            </a:endParaRPr>
          </a:p>
        </p:txBody>
      </p:sp>
      <p:sp>
        <p:nvSpPr>
          <p:cNvPr id="12" name="TextBox 11"/>
          <p:cNvSpPr txBox="1"/>
          <p:nvPr userDrawn="1"/>
        </p:nvSpPr>
        <p:spPr>
          <a:xfrm>
            <a:off x="7103676" y="246486"/>
            <a:ext cx="1623920" cy="262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8" b="1">
                <a:solidFill>
                  <a:srgbClr val="FFFFFF"/>
                </a:solidFill>
                <a:cs typeface="Arial" panose="020B0604020202020204" pitchFamily="34" charset="0"/>
              </a:rPr>
              <a:t>OFFICIAL-SENSITIVE</a:t>
            </a:r>
          </a:p>
        </p:txBody>
      </p:sp>
      <p:sp>
        <p:nvSpPr>
          <p:cNvPr id="66" name="TextBox 65"/>
          <p:cNvSpPr txBox="1"/>
          <p:nvPr userDrawn="1"/>
        </p:nvSpPr>
        <p:spPr>
          <a:xfrm>
            <a:off x="3649361" y="142876"/>
            <a:ext cx="1846385" cy="209550"/>
          </a:xfrm>
          <a:prstGeom prst="rect">
            <a:avLst/>
          </a:prstGeom>
          <a:solidFill>
            <a:srgbClr val="FFF3BF"/>
          </a:solidFill>
          <a:ln cap="rnd">
            <a:noFill/>
            <a:prstDash val="solid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0000"/>
              </a:lnSpc>
              <a:spcAft>
                <a:spcPts val="554"/>
              </a:spcAft>
            </a:pPr>
            <a:r>
              <a:rPr lang="en-US" sz="969"/>
              <a:t>DRAFT – WORK IN PROGRESS</a:t>
            </a:r>
          </a:p>
        </p:txBody>
      </p:sp>
    </p:spTree>
    <p:extLst>
      <p:ext uri="{BB962C8B-B14F-4D97-AF65-F5344CB8AC3E}">
        <p14:creationId xmlns:p14="http://schemas.microsoft.com/office/powerpoint/2010/main" val="298911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. Big statement ic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+mn-lt"/>
                <a:sym typeface="Trebuchet MS" panose="020B0603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581538" y="3826333"/>
            <a:ext cx="7982031" cy="1606550"/>
          </a:xfrm>
          <a:prstGeom prst="rect">
            <a:avLst/>
          </a:prstGeom>
        </p:spPr>
        <p:txBody>
          <a:bodyPr anchor="b">
            <a:noAutofit/>
          </a:bodyPr>
          <a:lstStyle>
            <a:lvl1pPr marL="0" algn="l" defTabSz="844083" rtl="0" eaLnBrk="1" fontAlgn="auto" latinLnBrk="0" hangingPunct="1">
              <a:lnSpc>
                <a:spcPts val="5539"/>
              </a:lnSpc>
              <a:spcBef>
                <a:spcPts val="0"/>
              </a:spcBef>
              <a:spcAft>
                <a:spcPts val="0"/>
              </a:spcAft>
              <a:defRPr lang="en-US" sz="4062" kern="1200" baseline="0" dirty="0">
                <a:solidFill>
                  <a:schemeClr val="accent4"/>
                </a:solidFill>
                <a:latin typeface="+mj-lt"/>
                <a:ea typeface="+mn-ea"/>
                <a:cs typeface="Arial" panose="020B0604020202020204" pitchFamily="34" charset="0"/>
                <a:sym typeface="Trebuchet MS" panose="020B0603020202020204" pitchFamily="34" charset="0"/>
              </a:defRPr>
            </a:lvl1pPr>
          </a:lstStyle>
          <a:p>
            <a:r>
              <a:rPr lang="en-US"/>
              <a:t>Click to add big statement text</a:t>
            </a:r>
          </a:p>
        </p:txBody>
      </p:sp>
      <p:sp>
        <p:nvSpPr>
          <p:cNvPr id="6" name="Square"/>
          <p:cNvSpPr>
            <a:spLocks noChangeAspect="1"/>
          </p:cNvSpPr>
          <p:nvPr userDrawn="1"/>
        </p:nvSpPr>
        <p:spPr bwMode="white">
          <a:xfrm>
            <a:off x="581539" y="622800"/>
            <a:ext cx="847123" cy="918000"/>
          </a:xfrm>
          <a:prstGeom prst="rect">
            <a:avLst/>
          </a:prstGeom>
          <a:noFill/>
          <a:ln w="9525">
            <a:solidFill>
              <a:schemeClr val="accent4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l"/>
            <a:endParaRPr lang="en-US" sz="1108">
              <a:solidFill>
                <a:schemeClr val="bg1"/>
              </a:solidFill>
              <a:latin typeface="+mn-lt"/>
              <a:sym typeface="Trebuchet MS" panose="020B0603020202020204" pitchFamily="34" charset="0"/>
            </a:endParaRPr>
          </a:p>
        </p:txBody>
      </p:sp>
      <p:sp>
        <p:nvSpPr>
          <p:cNvPr id="9" name="FooterSimple" hidden="1"/>
          <p:cNvSpPr txBox="1"/>
          <p:nvPr userDrawn="1">
            <p:custDataLst>
              <p:tags r:id="rId1"/>
            </p:custDataLst>
          </p:nvPr>
        </p:nvSpPr>
        <p:spPr>
          <a:xfrm rot="16200000">
            <a:off x="7532634" y="5121637"/>
            <a:ext cx="2743200" cy="89448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>
              <a:lnSpc>
                <a:spcPct val="90000"/>
              </a:lnSpc>
              <a:spcAft>
                <a:spcPts val="554"/>
              </a:spcAft>
            </a:pPr>
            <a:r>
              <a:rPr lang="en-GB" sz="646">
                <a:solidFill>
                  <a:schemeClr val="bg1">
                    <a:lumMod val="50000"/>
                  </a:schemeClr>
                </a:solidFill>
                <a:latin typeface="+mn-lt"/>
                <a:sym typeface="Trebuchet MS" panose="020B0603020202020204" pitchFamily="34" charset="0"/>
              </a:rPr>
              <a:t>UK Marking - Business Readiness Forum - updated icons.pptx</a:t>
            </a:r>
            <a:endParaRPr lang="en-US" sz="646">
              <a:solidFill>
                <a:schemeClr val="bg1">
                  <a:lumMod val="50000"/>
                </a:schemeClr>
              </a:solidFill>
              <a:latin typeface="+mn-lt"/>
              <a:sym typeface="Trebuchet MS" panose="020B0603020202020204" pitchFamily="34" charset="0"/>
            </a:endParaRPr>
          </a:p>
        </p:txBody>
      </p:sp>
      <p:sp>
        <p:nvSpPr>
          <p:cNvPr id="10" name="TextBox 9"/>
          <p:cNvSpPr txBox="1"/>
          <p:nvPr userDrawn="1"/>
        </p:nvSpPr>
        <p:spPr>
          <a:xfrm>
            <a:off x="7103676" y="246486"/>
            <a:ext cx="1623920" cy="262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8" b="1">
                <a:solidFill>
                  <a:srgbClr val="133370"/>
                </a:solidFill>
                <a:cs typeface="Arial" panose="020B0604020202020204" pitchFamily="34" charset="0"/>
              </a:rPr>
              <a:t>OFFICIAL-SENSITIVE</a:t>
            </a:r>
          </a:p>
        </p:txBody>
      </p:sp>
      <p:sp>
        <p:nvSpPr>
          <p:cNvPr id="65" name="TextBox 64"/>
          <p:cNvSpPr txBox="1"/>
          <p:nvPr userDrawn="1"/>
        </p:nvSpPr>
        <p:spPr>
          <a:xfrm>
            <a:off x="3649361" y="142876"/>
            <a:ext cx="1846385" cy="209550"/>
          </a:xfrm>
          <a:prstGeom prst="rect">
            <a:avLst/>
          </a:prstGeom>
          <a:solidFill>
            <a:srgbClr val="FFF3BF"/>
          </a:solidFill>
          <a:ln cap="rnd">
            <a:noFill/>
            <a:prstDash val="solid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0000"/>
              </a:lnSpc>
              <a:spcAft>
                <a:spcPts val="554"/>
              </a:spcAft>
            </a:pPr>
            <a:r>
              <a:rPr lang="en-US" sz="969"/>
              <a:t>DRAFT – WORK IN PROGRESS</a:t>
            </a:r>
          </a:p>
        </p:txBody>
      </p:sp>
    </p:spTree>
    <p:extLst>
      <p:ext uri="{BB962C8B-B14F-4D97-AF65-F5344CB8AC3E}">
        <p14:creationId xmlns:p14="http://schemas.microsoft.com/office/powerpoint/2010/main" val="2969193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35573-2FEE-41FC-A9D8-69E6A7D0C281}" type="datetimeFigureOut">
              <a:rPr lang="en-GB" smtClean="0"/>
              <a:t>24/01/2020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23101-2CF2-4830-9078-CC565604177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21074416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. Quote">
    <p:bg>
      <p:bgPr>
        <a:solidFill>
          <a:schemeClr val="tx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Shadow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3633" b="23083"/>
          <a:stretch/>
        </p:blipFill>
        <p:spPr>
          <a:xfrm rot="16200000" flipH="1">
            <a:off x="5157008" y="1566641"/>
            <a:ext cx="769257" cy="7204727"/>
          </a:xfrm>
          <a:prstGeom prst="rect">
            <a:avLst/>
          </a:prstGeom>
        </p:spPr>
      </p:pic>
      <p:sp>
        <p:nvSpPr>
          <p:cNvPr id="6" name="Page"/>
          <p:cNvSpPr txBox="1"/>
          <p:nvPr userDrawn="1"/>
        </p:nvSpPr>
        <p:spPr>
          <a:xfrm>
            <a:off x="8264493" y="6416898"/>
            <a:ext cx="285750" cy="142027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marR="0" indent="0" algn="r" defTabSz="8440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CF27A5-1A5B-48D3-A060-2758FFBB1ADD}" type="slidenum">
              <a:rPr lang="en-US" sz="923" kern="1200" smtClean="0">
                <a:solidFill>
                  <a:schemeClr val="bg1"/>
                </a:solidFill>
                <a:latin typeface="+mn-lt"/>
                <a:ea typeface="+mn-ea"/>
                <a:cs typeface="+mn-cs"/>
                <a:sym typeface="Trebuchet MS" panose="020B0603020202020204" pitchFamily="34" charset="0"/>
              </a:rPr>
              <a:pPr marL="0" marR="0" indent="0" algn="r" defTabSz="84408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923" kern="1200">
              <a:solidFill>
                <a:schemeClr val="bg1"/>
              </a:solidFill>
              <a:latin typeface="+mn-lt"/>
              <a:ea typeface="+mn-ea"/>
              <a:cs typeface="+mn-cs"/>
              <a:sym typeface="Trebuchet MS" panose="020B0603020202020204" pitchFamily="34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+mn-lt"/>
                <a:sym typeface="Trebuchet MS" panose="020B0603020202020204" pitchFamily="34" charset="0"/>
              </a:defRPr>
            </a:lvl1pPr>
          </a:lstStyle>
          <a:p>
            <a:endParaRPr lang="en-US"/>
          </a:p>
        </p:txBody>
      </p:sp>
      <p:grpSp>
        <p:nvGrpSpPr>
          <p:cNvPr id="9" name="Bubble"/>
          <p:cNvGrpSpPr/>
          <p:nvPr userDrawn="1"/>
        </p:nvGrpSpPr>
        <p:grpSpPr>
          <a:xfrm>
            <a:off x="1" y="1"/>
            <a:ext cx="9143998" cy="5859885"/>
            <a:chOff x="1" y="0"/>
            <a:chExt cx="9905998" cy="5859885"/>
          </a:xfrm>
        </p:grpSpPr>
        <p:sp>
          <p:nvSpPr>
            <p:cNvPr id="10" name="Rectangle 9"/>
            <p:cNvSpPr/>
            <p:nvPr userDrawn="1"/>
          </p:nvSpPr>
          <p:spPr>
            <a:xfrm>
              <a:off x="1" y="0"/>
              <a:ext cx="9905998" cy="4989600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pPr lvl="0"/>
              <a:endParaRPr lang="en-US" sz="1662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11" name="Right Triangle 10"/>
            <p:cNvSpPr/>
            <p:nvPr userDrawn="1"/>
          </p:nvSpPr>
          <p:spPr>
            <a:xfrm rot="5400000">
              <a:off x="2109600" y="4820336"/>
              <a:ext cx="1039549" cy="1039549"/>
            </a:xfrm>
            <a:prstGeom prst="rtTriangle">
              <a:avLst/>
            </a:prstGeom>
            <a:solidFill>
              <a:schemeClr val="tx2"/>
            </a:solidFill>
            <a:ln>
              <a:noFill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pPr lvl="0"/>
              <a:endParaRPr lang="en-US" sz="1662">
                <a:solidFill>
                  <a:schemeClr val="tx1"/>
                </a:solidFill>
                <a:latin typeface="+mn-lt"/>
              </a:endParaRPr>
            </a:p>
          </p:txBody>
        </p:sp>
      </p:grpSp>
      <p:sp>
        <p:nvSpPr>
          <p:cNvPr id="8" name="TextBox 7"/>
          <p:cNvSpPr txBox="1"/>
          <p:nvPr userDrawn="1"/>
        </p:nvSpPr>
        <p:spPr>
          <a:xfrm>
            <a:off x="7103676" y="246486"/>
            <a:ext cx="1623920" cy="262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8" b="1">
                <a:solidFill>
                  <a:srgbClr val="FFFFFF"/>
                </a:solidFill>
                <a:cs typeface="Arial" panose="020B0604020202020204" pitchFamily="34" charset="0"/>
              </a:rPr>
              <a:t>OFFICIAL-SENSITIVE</a:t>
            </a:r>
          </a:p>
        </p:txBody>
      </p:sp>
      <p:sp>
        <p:nvSpPr>
          <p:cNvPr id="67" name="TextBox 66"/>
          <p:cNvSpPr txBox="1"/>
          <p:nvPr userDrawn="1"/>
        </p:nvSpPr>
        <p:spPr>
          <a:xfrm>
            <a:off x="3649361" y="142876"/>
            <a:ext cx="1846385" cy="209550"/>
          </a:xfrm>
          <a:prstGeom prst="rect">
            <a:avLst/>
          </a:prstGeom>
          <a:solidFill>
            <a:srgbClr val="FFF3BF"/>
          </a:solidFill>
          <a:ln cap="rnd">
            <a:noFill/>
            <a:prstDash val="solid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0000"/>
              </a:lnSpc>
              <a:spcAft>
                <a:spcPts val="554"/>
              </a:spcAft>
            </a:pPr>
            <a:r>
              <a:rPr lang="en-US" sz="969"/>
              <a:t>DRAFT – WORK IN PROGRESS</a:t>
            </a:r>
          </a:p>
        </p:txBody>
      </p:sp>
    </p:spTree>
    <p:extLst>
      <p:ext uri="{BB962C8B-B14F-4D97-AF65-F5344CB8AC3E}">
        <p14:creationId xmlns:p14="http://schemas.microsoft.com/office/powerpoint/2010/main" val="25362297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. Special gray">
    <p:bg>
      <p:bgPr>
        <a:solidFill>
          <a:schemeClr val="tx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age"/>
          <p:cNvSpPr txBox="1"/>
          <p:nvPr/>
        </p:nvSpPr>
        <p:spPr bwMode="white">
          <a:xfrm>
            <a:off x="8264493" y="6416262"/>
            <a:ext cx="285750" cy="142027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marR="0" indent="0" algn="r" defTabSz="8440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CF27A5-1A5B-48D3-A060-2758FFBB1ADD}" type="slidenum">
              <a:rPr lang="en-US" sz="923" kern="1200" smtClean="0">
                <a:solidFill>
                  <a:schemeClr val="bg1"/>
                </a:solidFill>
                <a:latin typeface="+mn-lt"/>
                <a:ea typeface="+mn-ea"/>
                <a:cs typeface="+mn-cs"/>
                <a:sym typeface="Trebuchet MS" panose="020B0603020202020204" pitchFamily="34" charset="0"/>
              </a:rPr>
              <a:pPr marL="0" marR="0" indent="0" algn="r" defTabSz="84408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923" kern="1200">
              <a:solidFill>
                <a:schemeClr val="bg1"/>
              </a:solidFill>
              <a:latin typeface="+mn-lt"/>
              <a:ea typeface="+mn-ea"/>
              <a:cs typeface="+mn-cs"/>
              <a:sym typeface="Trebuchet MS" panose="020B0603020202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+mn-lt"/>
                <a:sym typeface="Trebuchet MS" panose="020B0603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81538" y="622801"/>
            <a:ext cx="7982031" cy="306751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+mj-lt"/>
                <a:sym typeface="Trebuchet MS" panose="020B0603020202020204" pitchFamily="34" charset="0"/>
              </a:defRPr>
            </a:lvl1pPr>
          </a:lstStyle>
          <a:p>
            <a:r>
              <a:rPr lang="en-US"/>
              <a:t>Click to add title</a:t>
            </a:r>
          </a:p>
        </p:txBody>
      </p:sp>
      <p:sp>
        <p:nvSpPr>
          <p:cNvPr id="8" name="FooterSimple" hidden="1"/>
          <p:cNvSpPr txBox="1"/>
          <p:nvPr userDrawn="1">
            <p:custDataLst>
              <p:tags r:id="rId1"/>
            </p:custDataLst>
          </p:nvPr>
        </p:nvSpPr>
        <p:spPr>
          <a:xfrm rot="16200000">
            <a:off x="7532634" y="5121637"/>
            <a:ext cx="2743200" cy="89448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>
              <a:lnSpc>
                <a:spcPct val="90000"/>
              </a:lnSpc>
              <a:spcAft>
                <a:spcPts val="554"/>
              </a:spcAft>
            </a:pPr>
            <a:r>
              <a:rPr lang="en-GB" sz="646">
                <a:solidFill>
                  <a:schemeClr val="bg1"/>
                </a:solidFill>
                <a:latin typeface="+mn-lt"/>
                <a:sym typeface="Trebuchet MS" panose="020B0603020202020204" pitchFamily="34" charset="0"/>
              </a:rPr>
              <a:t>UK Marking - Business Readiness Forum - updated icons.pptx</a:t>
            </a:r>
            <a:endParaRPr lang="en-US" sz="646">
              <a:solidFill>
                <a:schemeClr val="bg1"/>
              </a:solidFill>
              <a:latin typeface="+mn-lt"/>
              <a:sym typeface="Trebuchet MS" panose="020B0603020202020204" pitchFamily="34" charset="0"/>
            </a:endParaRPr>
          </a:p>
        </p:txBody>
      </p:sp>
      <p:sp>
        <p:nvSpPr>
          <p:cNvPr id="7" name="TextBox 6"/>
          <p:cNvSpPr txBox="1"/>
          <p:nvPr userDrawn="1"/>
        </p:nvSpPr>
        <p:spPr>
          <a:xfrm>
            <a:off x="7103676" y="246486"/>
            <a:ext cx="1623920" cy="262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8" b="1">
                <a:solidFill>
                  <a:srgbClr val="FFFFFF"/>
                </a:solidFill>
                <a:cs typeface="Arial" panose="020B0604020202020204" pitchFamily="34" charset="0"/>
              </a:rPr>
              <a:t>OFFICIAL-SENSITIVE</a:t>
            </a:r>
          </a:p>
        </p:txBody>
      </p:sp>
      <p:sp>
        <p:nvSpPr>
          <p:cNvPr id="63" name="TextBox 62"/>
          <p:cNvSpPr txBox="1"/>
          <p:nvPr userDrawn="1"/>
        </p:nvSpPr>
        <p:spPr>
          <a:xfrm>
            <a:off x="3649361" y="142876"/>
            <a:ext cx="1846385" cy="209550"/>
          </a:xfrm>
          <a:prstGeom prst="rect">
            <a:avLst/>
          </a:prstGeom>
          <a:solidFill>
            <a:srgbClr val="FFF3BF"/>
          </a:solidFill>
          <a:ln cap="rnd">
            <a:noFill/>
            <a:prstDash val="solid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0000"/>
              </a:lnSpc>
              <a:spcAft>
                <a:spcPts val="554"/>
              </a:spcAft>
            </a:pPr>
            <a:r>
              <a:rPr lang="en-US" sz="969"/>
              <a:t>DRAFT – WORK IN PROGRESS</a:t>
            </a:r>
          </a:p>
        </p:txBody>
      </p:sp>
    </p:spTree>
    <p:extLst>
      <p:ext uri="{BB962C8B-B14F-4D97-AF65-F5344CB8AC3E}">
        <p14:creationId xmlns:p14="http://schemas.microsoft.com/office/powerpoint/2010/main" val="3404214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. Table of contents">
    <p:bg>
      <p:bgPr>
        <a:gradFill>
          <a:gsLst>
            <a:gs pos="0">
              <a:schemeClr val="tx2"/>
            </a:gs>
            <a:gs pos="100000">
              <a:schemeClr val="tx2">
                <a:lumMod val="50000"/>
              </a:schemeClr>
            </a:gs>
          </a:gsLst>
          <a:lin ang="81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Shadow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3463" y="3594368"/>
            <a:ext cx="1260231" cy="3382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3" name="ArrowPanelWhite"/>
          <p:cNvSpPr/>
          <p:nvPr userDrawn="1"/>
        </p:nvSpPr>
        <p:spPr bwMode="ltGray">
          <a:xfrm>
            <a:off x="0" y="0"/>
            <a:ext cx="3099185" cy="6859310"/>
          </a:xfrm>
          <a:custGeom>
            <a:avLst/>
            <a:gdLst>
              <a:gd name="connsiteX0" fmla="*/ 0 w 3357450"/>
              <a:gd name="connsiteY0" fmla="*/ 0 h 6859310"/>
              <a:gd name="connsiteX1" fmla="*/ 255600 w 3357450"/>
              <a:gd name="connsiteY1" fmla="*/ 0 h 6859310"/>
              <a:gd name="connsiteX2" fmla="*/ 255600 w 3357450"/>
              <a:gd name="connsiteY2" fmla="*/ 1310 h 6859310"/>
              <a:gd name="connsiteX3" fmla="*/ 2534071 w 3357450"/>
              <a:gd name="connsiteY3" fmla="*/ 1310 h 6859310"/>
              <a:gd name="connsiteX4" fmla="*/ 3357450 w 3357450"/>
              <a:gd name="connsiteY4" fmla="*/ 3430310 h 6859310"/>
              <a:gd name="connsiteX5" fmla="*/ 2534071 w 3357450"/>
              <a:gd name="connsiteY5" fmla="*/ 6859310 h 6859310"/>
              <a:gd name="connsiteX6" fmla="*/ 3600 w 3357450"/>
              <a:gd name="connsiteY6" fmla="*/ 6859310 h 6859310"/>
              <a:gd name="connsiteX7" fmla="*/ 3600 w 3357450"/>
              <a:gd name="connsiteY7" fmla="*/ 6858000 h 6859310"/>
              <a:gd name="connsiteX8" fmla="*/ 0 w 3357450"/>
              <a:gd name="connsiteY8" fmla="*/ 6858000 h 68593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357450" h="6859310">
                <a:moveTo>
                  <a:pt x="0" y="0"/>
                </a:moveTo>
                <a:lnTo>
                  <a:pt x="255600" y="0"/>
                </a:lnTo>
                <a:lnTo>
                  <a:pt x="255600" y="1310"/>
                </a:lnTo>
                <a:lnTo>
                  <a:pt x="2534071" y="1310"/>
                </a:lnTo>
                <a:lnTo>
                  <a:pt x="3357450" y="3430310"/>
                </a:lnTo>
                <a:lnTo>
                  <a:pt x="2534071" y="6859310"/>
                </a:lnTo>
                <a:lnTo>
                  <a:pt x="3600" y="6859310"/>
                </a:lnTo>
                <a:lnTo>
                  <a:pt x="36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/>
            <a:endParaRPr lang="en-US" sz="1108">
              <a:solidFill>
                <a:schemeClr val="bg1"/>
              </a:solidFill>
              <a:latin typeface="+mn-lt"/>
              <a:sym typeface="Trebuchet MS" panose="020B0603020202020204" pitchFamily="34" charset="0"/>
            </a:endParaRPr>
          </a:p>
        </p:txBody>
      </p:sp>
      <p:sp>
        <p:nvSpPr>
          <p:cNvPr id="19" name="Page"/>
          <p:cNvSpPr txBox="1"/>
          <p:nvPr userDrawn="1"/>
        </p:nvSpPr>
        <p:spPr>
          <a:xfrm>
            <a:off x="8264493" y="6416898"/>
            <a:ext cx="285750" cy="142027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marR="0" indent="0" algn="r" defTabSz="8440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CF27A5-1A5B-48D3-A060-2758FFBB1ADD}" type="slidenum">
              <a:rPr lang="en-US" sz="923" kern="1200" smtClean="0">
                <a:solidFill>
                  <a:schemeClr val="bg1"/>
                </a:solidFill>
                <a:latin typeface="+mn-lt"/>
                <a:ea typeface="+mn-ea"/>
                <a:cs typeface="+mn-cs"/>
                <a:sym typeface="Trebuchet MS" panose="020B0603020202020204" pitchFamily="34" charset="0"/>
              </a:rPr>
              <a:pPr marL="0" marR="0" indent="0" algn="r" defTabSz="84408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923" kern="1200">
              <a:solidFill>
                <a:schemeClr val="bg1"/>
              </a:solidFill>
              <a:latin typeface="+mn-lt"/>
              <a:ea typeface="+mn-ea"/>
              <a:cs typeface="+mn-cs"/>
              <a:sym typeface="Trebuchet MS" panose="020B0603020202020204" pitchFamily="34" charset="0"/>
            </a:endParaRPr>
          </a:p>
        </p:txBody>
      </p:sp>
      <p:sp>
        <p:nvSpPr>
          <p:cNvPr id="15" name="Date Placeholder 4"/>
          <p:cNvSpPr>
            <a:spLocks noGrp="1"/>
          </p:cNvSpPr>
          <p:nvPr>
            <p:ph type="dt" sz="half" idx="10"/>
          </p:nvPr>
        </p:nvSpPr>
        <p:spPr>
          <a:xfrm>
            <a:off x="7304123" y="6416897"/>
            <a:ext cx="953723" cy="142027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+mn-lt"/>
                <a:sym typeface="Trebuchet MS" panose="020B0603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20" name="TextBox 19"/>
          <p:cNvSpPr txBox="1"/>
          <p:nvPr userDrawn="1"/>
        </p:nvSpPr>
        <p:spPr>
          <a:xfrm>
            <a:off x="571086" y="2789402"/>
            <a:ext cx="2053662" cy="1279196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marL="0" indent="0">
              <a:lnSpc>
                <a:spcPct val="106000"/>
              </a:lnSpc>
              <a:spcAft>
                <a:spcPts val="646"/>
              </a:spcAft>
              <a:buFontTx/>
              <a:buNone/>
            </a:pPr>
            <a:r>
              <a:rPr lang="en-US" sz="4062">
                <a:solidFill>
                  <a:schemeClr val="tx2"/>
                </a:solidFill>
                <a:latin typeface="+mn-lt"/>
                <a:sym typeface="Trebuchet MS" panose="020B0603020202020204" pitchFamily="34" charset="0"/>
              </a:rPr>
              <a:t>Table of contents</a:t>
            </a:r>
          </a:p>
        </p:txBody>
      </p:sp>
      <p:sp>
        <p:nvSpPr>
          <p:cNvPr id="10" name="FooterSimple" hidden="1"/>
          <p:cNvSpPr txBox="1"/>
          <p:nvPr userDrawn="1">
            <p:custDataLst>
              <p:tags r:id="rId1"/>
            </p:custDataLst>
          </p:nvPr>
        </p:nvSpPr>
        <p:spPr>
          <a:xfrm rot="16200000">
            <a:off x="7532634" y="5121637"/>
            <a:ext cx="2743200" cy="89448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>
              <a:lnSpc>
                <a:spcPct val="90000"/>
              </a:lnSpc>
              <a:spcAft>
                <a:spcPts val="554"/>
              </a:spcAft>
            </a:pPr>
            <a:r>
              <a:rPr lang="en-GB" sz="646">
                <a:solidFill>
                  <a:schemeClr val="bg1"/>
                </a:solidFill>
                <a:latin typeface="+mn-lt"/>
                <a:sym typeface="Trebuchet MS" panose="020B0603020202020204" pitchFamily="34" charset="0"/>
              </a:rPr>
              <a:t>UK Marking - Business Readiness Forum - updated icons.pptx</a:t>
            </a:r>
            <a:endParaRPr lang="en-US" sz="646">
              <a:solidFill>
                <a:schemeClr val="bg1"/>
              </a:solidFill>
              <a:latin typeface="+mn-lt"/>
              <a:sym typeface="Trebuchet MS" panose="020B0603020202020204" pitchFamily="34" charset="0"/>
            </a:endParaRPr>
          </a:p>
        </p:txBody>
      </p:sp>
      <p:sp>
        <p:nvSpPr>
          <p:cNvPr id="9" name="TextBox 8"/>
          <p:cNvSpPr txBox="1"/>
          <p:nvPr userDrawn="1"/>
        </p:nvSpPr>
        <p:spPr>
          <a:xfrm>
            <a:off x="7103676" y="246486"/>
            <a:ext cx="1623920" cy="262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8" b="1">
                <a:solidFill>
                  <a:srgbClr val="FFFFFF"/>
                </a:solidFill>
                <a:cs typeface="Arial" panose="020B0604020202020204" pitchFamily="34" charset="0"/>
              </a:rPr>
              <a:t>OFFICIAL-SENSITIVE</a:t>
            </a:r>
          </a:p>
        </p:txBody>
      </p:sp>
      <p:sp>
        <p:nvSpPr>
          <p:cNvPr id="70" name="TextBox 69"/>
          <p:cNvSpPr txBox="1"/>
          <p:nvPr userDrawn="1"/>
        </p:nvSpPr>
        <p:spPr>
          <a:xfrm>
            <a:off x="3649361" y="142876"/>
            <a:ext cx="1846385" cy="209550"/>
          </a:xfrm>
          <a:prstGeom prst="rect">
            <a:avLst/>
          </a:prstGeom>
          <a:solidFill>
            <a:srgbClr val="FFF3BF"/>
          </a:solidFill>
          <a:ln cap="rnd">
            <a:noFill/>
            <a:prstDash val="solid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0000"/>
              </a:lnSpc>
              <a:spcAft>
                <a:spcPts val="554"/>
              </a:spcAft>
            </a:pPr>
            <a:r>
              <a:rPr lang="en-US" sz="969"/>
              <a:t>DRAFT – WORK IN PROGRESS</a:t>
            </a:r>
          </a:p>
        </p:txBody>
      </p:sp>
    </p:spTree>
    <p:extLst>
      <p:ext uri="{BB962C8B-B14F-4D97-AF65-F5344CB8AC3E}">
        <p14:creationId xmlns:p14="http://schemas.microsoft.com/office/powerpoint/2010/main" val="8407140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D. Blank green">
    <p:bg>
      <p:bgPr>
        <a:gradFill>
          <a:gsLst>
            <a:gs pos="0">
              <a:schemeClr val="tx2"/>
            </a:gs>
            <a:gs pos="100000">
              <a:schemeClr val="tx2">
                <a:lumMod val="50000"/>
              </a:schemeClr>
            </a:gs>
          </a:gsLst>
          <a:lin ang="81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age"/>
          <p:cNvSpPr txBox="1"/>
          <p:nvPr userDrawn="1"/>
        </p:nvSpPr>
        <p:spPr>
          <a:xfrm>
            <a:off x="8264493" y="6416898"/>
            <a:ext cx="285750" cy="142027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marR="0" indent="0" algn="r" defTabSz="8440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CF27A5-1A5B-48D3-A060-2758FFBB1ADD}" type="slidenum">
              <a:rPr lang="en-US" sz="923" kern="1200" smtClean="0">
                <a:solidFill>
                  <a:schemeClr val="bg1"/>
                </a:solidFill>
                <a:latin typeface="+mn-lt"/>
                <a:ea typeface="+mn-ea"/>
                <a:cs typeface="+mn-cs"/>
                <a:sym typeface="Trebuchet MS" panose="020B0603020202020204" pitchFamily="34" charset="0"/>
              </a:rPr>
              <a:pPr marL="0" marR="0" indent="0" algn="r" defTabSz="84408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923" kern="1200">
              <a:solidFill>
                <a:schemeClr val="bg1"/>
              </a:solidFill>
              <a:latin typeface="+mn-lt"/>
              <a:ea typeface="+mn-ea"/>
              <a:cs typeface="+mn-cs"/>
              <a:sym typeface="Trebuchet MS" panose="020B0603020202020204" pitchFamily="34" charset="0"/>
            </a:endParaRP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>
          <a:xfrm>
            <a:off x="7304123" y="6416897"/>
            <a:ext cx="953723" cy="142027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+mn-lt"/>
                <a:sym typeface="Trebuchet MS" panose="020B0603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8" name="FooterSimple" hidden="1"/>
          <p:cNvSpPr txBox="1"/>
          <p:nvPr userDrawn="1">
            <p:custDataLst>
              <p:tags r:id="rId1"/>
            </p:custDataLst>
          </p:nvPr>
        </p:nvSpPr>
        <p:spPr>
          <a:xfrm rot="16200000">
            <a:off x="7532634" y="5121637"/>
            <a:ext cx="2743200" cy="89448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>
              <a:lnSpc>
                <a:spcPct val="90000"/>
              </a:lnSpc>
              <a:spcAft>
                <a:spcPts val="554"/>
              </a:spcAft>
            </a:pPr>
            <a:r>
              <a:rPr lang="en-GB" sz="646">
                <a:solidFill>
                  <a:schemeClr val="bg1"/>
                </a:solidFill>
                <a:latin typeface="+mn-lt"/>
                <a:sym typeface="Trebuchet MS" panose="020B0603020202020204" pitchFamily="34" charset="0"/>
              </a:rPr>
              <a:t>UK Marking - Business Readiness Forum - updated icons.pptx</a:t>
            </a:r>
            <a:endParaRPr lang="en-US" sz="646">
              <a:solidFill>
                <a:schemeClr val="bg1"/>
              </a:solidFill>
              <a:latin typeface="+mn-lt"/>
              <a:sym typeface="Trebuchet MS" panose="020B0603020202020204" pitchFamily="34" charset="0"/>
            </a:endParaRPr>
          </a:p>
        </p:txBody>
      </p:sp>
      <p:sp>
        <p:nvSpPr>
          <p:cNvPr id="7" name="TextBox 6"/>
          <p:cNvSpPr txBox="1"/>
          <p:nvPr userDrawn="1"/>
        </p:nvSpPr>
        <p:spPr>
          <a:xfrm>
            <a:off x="7103676" y="246486"/>
            <a:ext cx="1623920" cy="262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8" b="1">
                <a:solidFill>
                  <a:srgbClr val="FFFFFF"/>
                </a:solidFill>
                <a:cs typeface="Arial" panose="020B0604020202020204" pitchFamily="34" charset="0"/>
              </a:rPr>
              <a:t>OFFICIAL-SENSITIVE</a:t>
            </a:r>
          </a:p>
        </p:txBody>
      </p:sp>
      <p:sp>
        <p:nvSpPr>
          <p:cNvPr id="64" name="TextBox 63"/>
          <p:cNvSpPr txBox="1"/>
          <p:nvPr userDrawn="1"/>
        </p:nvSpPr>
        <p:spPr>
          <a:xfrm>
            <a:off x="3649361" y="142876"/>
            <a:ext cx="1846385" cy="209550"/>
          </a:xfrm>
          <a:prstGeom prst="rect">
            <a:avLst/>
          </a:prstGeom>
          <a:solidFill>
            <a:srgbClr val="FFF3BF"/>
          </a:solidFill>
          <a:ln cap="rnd">
            <a:noFill/>
            <a:prstDash val="solid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0000"/>
              </a:lnSpc>
              <a:spcAft>
                <a:spcPts val="554"/>
              </a:spcAft>
            </a:pPr>
            <a:r>
              <a:rPr lang="en-US" sz="969"/>
              <a:t>DRAFT – WORK IN PROGRESS</a:t>
            </a:r>
          </a:p>
        </p:txBody>
      </p:sp>
    </p:spTree>
    <p:extLst>
      <p:ext uri="{BB962C8B-B14F-4D97-AF65-F5344CB8AC3E}">
        <p14:creationId xmlns:p14="http://schemas.microsoft.com/office/powerpoint/2010/main" val="30950030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. 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+mn-lt"/>
                <a:sym typeface="Trebuchet MS" panose="020B0603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FooterSimple" hidden="1"/>
          <p:cNvSpPr txBox="1"/>
          <p:nvPr userDrawn="1">
            <p:custDataLst>
              <p:tags r:id="rId1"/>
            </p:custDataLst>
          </p:nvPr>
        </p:nvSpPr>
        <p:spPr>
          <a:xfrm rot="16200000">
            <a:off x="7532634" y="5121637"/>
            <a:ext cx="2743200" cy="89448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>
              <a:lnSpc>
                <a:spcPct val="90000"/>
              </a:lnSpc>
              <a:spcAft>
                <a:spcPts val="554"/>
              </a:spcAft>
            </a:pPr>
            <a:r>
              <a:rPr lang="en-GB" sz="646">
                <a:solidFill>
                  <a:schemeClr val="bg1">
                    <a:lumMod val="50000"/>
                  </a:schemeClr>
                </a:solidFill>
                <a:latin typeface="+mn-lt"/>
                <a:sym typeface="Trebuchet MS" panose="020B0603020202020204" pitchFamily="34" charset="0"/>
              </a:rPr>
              <a:t>UK Marking - Business Readiness Forum - updated icons.pptx</a:t>
            </a:r>
            <a:endParaRPr lang="en-US" sz="646">
              <a:solidFill>
                <a:schemeClr val="bg1">
                  <a:lumMod val="50000"/>
                </a:schemeClr>
              </a:solidFill>
              <a:latin typeface="+mn-lt"/>
              <a:sym typeface="Trebuchet MS" panose="020B0603020202020204" pitchFamily="34" charset="0"/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7103676" y="246486"/>
            <a:ext cx="1623920" cy="262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8" b="1">
                <a:solidFill>
                  <a:srgbClr val="133370"/>
                </a:solidFill>
                <a:cs typeface="Arial" panose="020B0604020202020204" pitchFamily="34" charset="0"/>
              </a:rPr>
              <a:t>OFFICIAL-SENSITIVE</a:t>
            </a:r>
          </a:p>
        </p:txBody>
      </p:sp>
      <p:sp>
        <p:nvSpPr>
          <p:cNvPr id="62" name="TextBox 61"/>
          <p:cNvSpPr txBox="1"/>
          <p:nvPr userDrawn="1"/>
        </p:nvSpPr>
        <p:spPr>
          <a:xfrm>
            <a:off x="3649361" y="142876"/>
            <a:ext cx="1846385" cy="209550"/>
          </a:xfrm>
          <a:prstGeom prst="rect">
            <a:avLst/>
          </a:prstGeom>
          <a:solidFill>
            <a:srgbClr val="FFF3BF"/>
          </a:solidFill>
          <a:ln cap="rnd">
            <a:noFill/>
            <a:prstDash val="solid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0000"/>
              </a:lnSpc>
              <a:spcAft>
                <a:spcPts val="554"/>
              </a:spcAft>
            </a:pPr>
            <a:r>
              <a:rPr lang="en-US" sz="969"/>
              <a:t>DRAFT – WORK IN PROGRESS</a:t>
            </a:r>
          </a:p>
        </p:txBody>
      </p:sp>
    </p:spTree>
    <p:extLst>
      <p:ext uri="{BB962C8B-B14F-4D97-AF65-F5344CB8AC3E}">
        <p14:creationId xmlns:p14="http://schemas.microsoft.com/office/powerpoint/2010/main" val="37823644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. Disclaim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oterSimple" hidden="1"/>
          <p:cNvSpPr txBox="1"/>
          <p:nvPr userDrawn="1">
            <p:custDataLst>
              <p:tags r:id="rId1"/>
            </p:custDataLst>
          </p:nvPr>
        </p:nvSpPr>
        <p:spPr>
          <a:xfrm rot="16200000">
            <a:off x="7532634" y="5121637"/>
            <a:ext cx="2743200" cy="89448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>
              <a:lnSpc>
                <a:spcPct val="90000"/>
              </a:lnSpc>
              <a:spcAft>
                <a:spcPts val="554"/>
              </a:spcAft>
            </a:pPr>
            <a:r>
              <a:rPr lang="en-GB" sz="646">
                <a:solidFill>
                  <a:schemeClr val="bg1">
                    <a:lumMod val="50000"/>
                  </a:schemeClr>
                </a:solidFill>
                <a:latin typeface="+mn-lt"/>
                <a:sym typeface="Trebuchet MS" panose="020B0603020202020204" pitchFamily="34" charset="0"/>
              </a:rPr>
              <a:t>UK Marking - Business Readiness Forum - updated icons.pptx</a:t>
            </a:r>
            <a:endParaRPr lang="en-US" sz="646">
              <a:solidFill>
                <a:schemeClr val="bg1">
                  <a:lumMod val="50000"/>
                </a:schemeClr>
              </a:solidFill>
              <a:latin typeface="+mn-lt"/>
              <a:sym typeface="Trebuchet MS" panose="020B0603020202020204" pitchFamily="34" charset="0"/>
            </a:endParaRPr>
          </a:p>
        </p:txBody>
      </p:sp>
      <p:sp>
        <p:nvSpPr>
          <p:cNvPr id="3" name="TextBox 2"/>
          <p:cNvSpPr txBox="1"/>
          <p:nvPr userDrawn="1"/>
        </p:nvSpPr>
        <p:spPr>
          <a:xfrm>
            <a:off x="7103676" y="246486"/>
            <a:ext cx="1623920" cy="262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8" b="1">
                <a:solidFill>
                  <a:srgbClr val="133370"/>
                </a:solidFill>
                <a:cs typeface="Arial" panose="020B0604020202020204" pitchFamily="34" charset="0"/>
              </a:rPr>
              <a:t>OFFICIAL-SENSITIVE</a:t>
            </a:r>
          </a:p>
        </p:txBody>
      </p:sp>
      <p:sp>
        <p:nvSpPr>
          <p:cNvPr id="59" name="TextBox 58"/>
          <p:cNvSpPr txBox="1"/>
          <p:nvPr userDrawn="1"/>
        </p:nvSpPr>
        <p:spPr>
          <a:xfrm>
            <a:off x="3649361" y="142876"/>
            <a:ext cx="1846385" cy="209550"/>
          </a:xfrm>
          <a:prstGeom prst="rect">
            <a:avLst/>
          </a:prstGeom>
          <a:solidFill>
            <a:srgbClr val="FFF3BF"/>
          </a:solidFill>
          <a:ln cap="rnd">
            <a:noFill/>
            <a:prstDash val="solid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0000"/>
              </a:lnSpc>
              <a:spcAft>
                <a:spcPts val="554"/>
              </a:spcAft>
            </a:pPr>
            <a:r>
              <a:rPr lang="en-US" sz="969"/>
              <a:t>DRAFT – WORK IN PROGRESS</a:t>
            </a:r>
          </a:p>
        </p:txBody>
      </p:sp>
    </p:spTree>
    <p:extLst>
      <p:ext uri="{BB962C8B-B14F-4D97-AF65-F5344CB8AC3E}">
        <p14:creationId xmlns:p14="http://schemas.microsoft.com/office/powerpoint/2010/main" val="16719242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. 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031" y="246485"/>
            <a:ext cx="1746738" cy="1005032"/>
          </a:xfrm>
          <a:prstGeom prst="rect">
            <a:avLst/>
          </a:prstGeom>
        </p:spPr>
      </p:pic>
      <p:sp>
        <p:nvSpPr>
          <p:cNvPr id="10" name="TextBox 9"/>
          <p:cNvSpPr txBox="1"/>
          <p:nvPr userDrawn="1"/>
        </p:nvSpPr>
        <p:spPr>
          <a:xfrm>
            <a:off x="7103676" y="246486"/>
            <a:ext cx="1623920" cy="262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8" b="1">
                <a:solidFill>
                  <a:srgbClr val="133370"/>
                </a:solidFill>
                <a:cs typeface="Arial" panose="020B0604020202020204" pitchFamily="34" charset="0"/>
              </a:rPr>
              <a:t>OFFICIAL-SENSITIVE</a:t>
            </a:r>
          </a:p>
        </p:txBody>
      </p:sp>
      <p:sp>
        <p:nvSpPr>
          <p:cNvPr id="16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422031" y="1905000"/>
            <a:ext cx="6518031" cy="1472184"/>
          </a:xfrm>
        </p:spPr>
        <p:txBody>
          <a:bodyPr lIns="91440" tIns="45720" rIns="91440" bIns="45720" anchor="t" anchorCtr="0">
            <a:noAutofit/>
          </a:bodyPr>
          <a:lstStyle>
            <a:lvl1pPr algn="l">
              <a:buNone/>
              <a:defRPr sz="6646" b="1" baseline="0">
                <a:solidFill>
                  <a:srgbClr val="002F6D"/>
                </a:solidFill>
              </a:defRPr>
            </a:lvl1pPr>
            <a:lvl2pPr>
              <a:defRPr sz="2954" baseline="0"/>
            </a:lvl2pPr>
            <a:lvl3pPr>
              <a:defRPr sz="2954" baseline="0"/>
            </a:lvl3pPr>
            <a:lvl4pPr>
              <a:defRPr sz="2954" baseline="0"/>
            </a:lvl4pPr>
            <a:lvl5pPr>
              <a:defRPr sz="2954" baseline="0"/>
            </a:lvl5pPr>
          </a:lstStyle>
          <a:p>
            <a:pPr lvl="0"/>
            <a:r>
              <a:rPr lang="en-US"/>
              <a:t>Thank you</a:t>
            </a:r>
          </a:p>
        </p:txBody>
      </p:sp>
      <p:sp>
        <p:nvSpPr>
          <p:cNvPr id="17" name="Rectangle 138"/>
          <p:cNvSpPr>
            <a:spLocks noChangeArrowheads="1"/>
          </p:cNvSpPr>
          <p:nvPr userDrawn="1">
            <p:custDataLst>
              <p:tags r:id="rId1"/>
            </p:custDataLst>
          </p:nvPr>
        </p:nvSpPr>
        <p:spPr bwMode="gray">
          <a:xfrm>
            <a:off x="0" y="5645020"/>
            <a:ext cx="9144000" cy="1212980"/>
          </a:xfrm>
          <a:prstGeom prst="rect">
            <a:avLst/>
          </a:prstGeom>
          <a:solidFill>
            <a:srgbClr val="002F6D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662" noProof="0"/>
          </a:p>
        </p:txBody>
      </p:sp>
      <p:sp>
        <p:nvSpPr>
          <p:cNvPr id="18" name="Text Placeholder 14"/>
          <p:cNvSpPr>
            <a:spLocks noGrp="1"/>
          </p:cNvSpPr>
          <p:nvPr>
            <p:ph type="body" sz="quarter" idx="12" hasCustomPrompt="1"/>
          </p:nvPr>
        </p:nvSpPr>
        <p:spPr>
          <a:xfrm>
            <a:off x="422031" y="6045200"/>
            <a:ext cx="2743200" cy="317500"/>
          </a:xfrm>
        </p:spPr>
        <p:txBody>
          <a:bodyPr lIns="91440" tIns="45720" rIns="91440" bIns="45720" anchor="t" anchorCtr="0"/>
          <a:lstStyle>
            <a:lvl1pPr>
              <a:buNone/>
              <a:defRPr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Date</a:t>
            </a:r>
          </a:p>
        </p:txBody>
      </p:sp>
      <p:pic>
        <p:nvPicPr>
          <p:cNvPr id="19" name="Picture 18" descr="Department for Business, Energy and Industrial Strategy crest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2346" y="5874846"/>
            <a:ext cx="1309287" cy="7533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84086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. Layout gu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2" name="A4Grid"/>
          <p:cNvGrpSpPr/>
          <p:nvPr userDrawn="1"/>
        </p:nvGrpSpPr>
        <p:grpSpPr>
          <a:xfrm>
            <a:off x="0" y="0"/>
            <a:ext cx="9144000" cy="6858000"/>
            <a:chOff x="0" y="0"/>
            <a:chExt cx="9906000" cy="6858000"/>
          </a:xfrm>
        </p:grpSpPr>
        <p:sp>
          <p:nvSpPr>
            <p:cNvPr id="53" name="Slide edges"/>
            <p:cNvSpPr>
              <a:spLocks noChangeAspect="1"/>
            </p:cNvSpPr>
            <p:nvPr/>
          </p:nvSpPr>
          <p:spPr bwMode="auto">
            <a:xfrm>
              <a:off x="0" y="0"/>
              <a:ext cx="9905999" cy="6858000"/>
            </a:xfrm>
            <a:custGeom>
              <a:avLst/>
              <a:gdLst>
                <a:gd name="T0" fmla="*/ 6024 w 6026"/>
                <a:gd name="T1" fmla="*/ 3394 h 3396"/>
                <a:gd name="T2" fmla="*/ 6024 w 6026"/>
                <a:gd name="T3" fmla="*/ 3391 h 3396"/>
                <a:gd name="T4" fmla="*/ 5 w 6026"/>
                <a:gd name="T5" fmla="*/ 3391 h 3396"/>
                <a:gd name="T6" fmla="*/ 5 w 6026"/>
                <a:gd name="T7" fmla="*/ 5 h 3396"/>
                <a:gd name="T8" fmla="*/ 6021 w 6026"/>
                <a:gd name="T9" fmla="*/ 5 h 3396"/>
                <a:gd name="T10" fmla="*/ 6021 w 6026"/>
                <a:gd name="T11" fmla="*/ 3394 h 3396"/>
                <a:gd name="T12" fmla="*/ 6024 w 6026"/>
                <a:gd name="T13" fmla="*/ 3394 h 3396"/>
                <a:gd name="T14" fmla="*/ 6024 w 6026"/>
                <a:gd name="T15" fmla="*/ 3391 h 3396"/>
                <a:gd name="T16" fmla="*/ 6024 w 6026"/>
                <a:gd name="T17" fmla="*/ 3394 h 3396"/>
                <a:gd name="T18" fmla="*/ 6026 w 6026"/>
                <a:gd name="T19" fmla="*/ 3394 h 3396"/>
                <a:gd name="T20" fmla="*/ 6026 w 6026"/>
                <a:gd name="T21" fmla="*/ 0 h 3396"/>
                <a:gd name="T22" fmla="*/ 0 w 6026"/>
                <a:gd name="T23" fmla="*/ 0 h 3396"/>
                <a:gd name="T24" fmla="*/ 0 w 6026"/>
                <a:gd name="T25" fmla="*/ 3396 h 3396"/>
                <a:gd name="T26" fmla="*/ 6026 w 6026"/>
                <a:gd name="T27" fmla="*/ 3396 h 3396"/>
                <a:gd name="T28" fmla="*/ 6026 w 6026"/>
                <a:gd name="T29" fmla="*/ 3394 h 3396"/>
                <a:gd name="T30" fmla="*/ 6024 w 6026"/>
                <a:gd name="T31" fmla="*/ 3394 h 33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026" h="3396">
                  <a:moveTo>
                    <a:pt x="6024" y="3394"/>
                  </a:moveTo>
                  <a:lnTo>
                    <a:pt x="6024" y="3391"/>
                  </a:lnTo>
                  <a:lnTo>
                    <a:pt x="5" y="3391"/>
                  </a:lnTo>
                  <a:lnTo>
                    <a:pt x="5" y="5"/>
                  </a:lnTo>
                  <a:lnTo>
                    <a:pt x="6021" y="5"/>
                  </a:lnTo>
                  <a:lnTo>
                    <a:pt x="6021" y="3394"/>
                  </a:lnTo>
                  <a:lnTo>
                    <a:pt x="6024" y="3394"/>
                  </a:lnTo>
                  <a:lnTo>
                    <a:pt x="6024" y="3391"/>
                  </a:lnTo>
                  <a:lnTo>
                    <a:pt x="6024" y="3394"/>
                  </a:lnTo>
                  <a:lnTo>
                    <a:pt x="6026" y="3394"/>
                  </a:lnTo>
                  <a:lnTo>
                    <a:pt x="6026" y="0"/>
                  </a:lnTo>
                  <a:lnTo>
                    <a:pt x="0" y="0"/>
                  </a:lnTo>
                  <a:lnTo>
                    <a:pt x="0" y="3396"/>
                  </a:lnTo>
                  <a:lnTo>
                    <a:pt x="6026" y="3396"/>
                  </a:lnTo>
                  <a:lnTo>
                    <a:pt x="6026" y="3394"/>
                  </a:lnTo>
                  <a:lnTo>
                    <a:pt x="6024" y="3394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R="0" lvl="0" indent="0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1108" b="0" i="0" u="none" strike="noStrike" cap="none" spc="0" normalizeH="0" baseline="0" noProof="0">
                <a:ln>
                  <a:noFill/>
                </a:ln>
                <a:effectLst/>
                <a:uLnTx/>
                <a:uFillTx/>
                <a:latin typeface="+mn-lt"/>
              </a:endParaRPr>
            </a:p>
          </p:txBody>
        </p:sp>
        <p:sp>
          <p:nvSpPr>
            <p:cNvPr id="54" name="No-fly zone"/>
            <p:cNvSpPr/>
            <p:nvPr userDrawn="1"/>
          </p:nvSpPr>
          <p:spPr>
            <a:xfrm>
              <a:off x="0" y="0"/>
              <a:ext cx="9906000" cy="6858000"/>
            </a:xfrm>
            <a:custGeom>
              <a:avLst/>
              <a:gdLst>
                <a:gd name="connsiteX0" fmla="*/ 629400 w 9906000"/>
                <a:gd name="connsiteY0" fmla="*/ 622800 h 6858000"/>
                <a:gd name="connsiteX1" fmla="*/ 629400 w 9906000"/>
                <a:gd name="connsiteY1" fmla="*/ 6156000 h 6858000"/>
                <a:gd name="connsiteX2" fmla="*/ 9276600 w 9906000"/>
                <a:gd name="connsiteY2" fmla="*/ 6156000 h 6858000"/>
                <a:gd name="connsiteX3" fmla="*/ 9276600 w 9906000"/>
                <a:gd name="connsiteY3" fmla="*/ 622800 h 6858000"/>
                <a:gd name="connsiteX4" fmla="*/ 0 w 9906000"/>
                <a:gd name="connsiteY4" fmla="*/ 0 h 6858000"/>
                <a:gd name="connsiteX5" fmla="*/ 629400 w 9906000"/>
                <a:gd name="connsiteY5" fmla="*/ 0 h 6858000"/>
                <a:gd name="connsiteX6" fmla="*/ 629400 w 9906000"/>
                <a:gd name="connsiteY6" fmla="*/ 0 h 6858000"/>
                <a:gd name="connsiteX7" fmla="*/ 9276600 w 9906000"/>
                <a:gd name="connsiteY7" fmla="*/ 0 h 6858000"/>
                <a:gd name="connsiteX8" fmla="*/ 9906000 w 9906000"/>
                <a:gd name="connsiteY8" fmla="*/ 0 h 6858000"/>
                <a:gd name="connsiteX9" fmla="*/ 9906000 w 9906000"/>
                <a:gd name="connsiteY9" fmla="*/ 622800 h 6858000"/>
                <a:gd name="connsiteX10" fmla="*/ 9906000 w 9906000"/>
                <a:gd name="connsiteY10" fmla="*/ 6156000 h 6858000"/>
                <a:gd name="connsiteX11" fmla="*/ 9906000 w 9906000"/>
                <a:gd name="connsiteY11" fmla="*/ 6858000 h 6858000"/>
                <a:gd name="connsiteX12" fmla="*/ 9276600 w 9906000"/>
                <a:gd name="connsiteY12" fmla="*/ 6858000 h 6858000"/>
                <a:gd name="connsiteX13" fmla="*/ 629400 w 9906000"/>
                <a:gd name="connsiteY13" fmla="*/ 6858000 h 6858000"/>
                <a:gd name="connsiteX14" fmla="*/ 0 w 9906000"/>
                <a:gd name="connsiteY14" fmla="*/ 6858000 h 6858000"/>
                <a:gd name="connsiteX15" fmla="*/ 0 w 9906000"/>
                <a:gd name="connsiteY15" fmla="*/ 685800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9906000" h="6858000">
                  <a:moveTo>
                    <a:pt x="629400" y="622800"/>
                  </a:moveTo>
                  <a:lnTo>
                    <a:pt x="629400" y="6156000"/>
                  </a:lnTo>
                  <a:lnTo>
                    <a:pt x="9276600" y="6156000"/>
                  </a:lnTo>
                  <a:lnTo>
                    <a:pt x="9276600" y="622800"/>
                  </a:lnTo>
                  <a:close/>
                  <a:moveTo>
                    <a:pt x="0" y="0"/>
                  </a:moveTo>
                  <a:lnTo>
                    <a:pt x="629400" y="0"/>
                  </a:lnTo>
                  <a:lnTo>
                    <a:pt x="629400" y="0"/>
                  </a:lnTo>
                  <a:lnTo>
                    <a:pt x="9276600" y="0"/>
                  </a:lnTo>
                  <a:lnTo>
                    <a:pt x="9906000" y="0"/>
                  </a:lnTo>
                  <a:lnTo>
                    <a:pt x="9906000" y="622800"/>
                  </a:lnTo>
                  <a:lnTo>
                    <a:pt x="9906000" y="6156000"/>
                  </a:lnTo>
                  <a:lnTo>
                    <a:pt x="9906000" y="6858000"/>
                  </a:lnTo>
                  <a:lnTo>
                    <a:pt x="9276600" y="6858000"/>
                  </a:lnTo>
                  <a:lnTo>
                    <a:pt x="629400" y="6858000"/>
                  </a:lnTo>
                  <a:lnTo>
                    <a:pt x="0" y="6858000"/>
                  </a:lnTo>
                  <a:lnTo>
                    <a:pt x="0" y="6858000"/>
                  </a:lnTo>
                  <a:close/>
                </a:path>
              </a:pathLst>
            </a:custGeom>
            <a:solidFill>
              <a:srgbClr val="FFEFEF">
                <a:alpha val="40000"/>
              </a:srgb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lvl="0"/>
              <a:endParaRPr lang="en-US" sz="1108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57" name="Footnote measure"/>
            <p:cNvSpPr>
              <a:spLocks noChangeArrowheads="1"/>
            </p:cNvSpPr>
            <p:nvPr/>
          </p:nvSpPr>
          <p:spPr bwMode="auto">
            <a:xfrm>
              <a:off x="629400" y="6156016"/>
              <a:ext cx="8647200" cy="378303"/>
            </a:xfrm>
            <a:prstGeom prst="rect">
              <a:avLst/>
            </a:prstGeom>
            <a:solidFill>
              <a:schemeClr val="accent3">
                <a:alpha val="1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8">
                <a:latin typeface="+mn-lt"/>
              </a:endParaRPr>
            </a:p>
          </p:txBody>
        </p:sp>
        <p:sp>
          <p:nvSpPr>
            <p:cNvPr id="58" name="Whitespace measure"/>
            <p:cNvSpPr>
              <a:spLocks noChangeArrowheads="1"/>
            </p:cNvSpPr>
            <p:nvPr/>
          </p:nvSpPr>
          <p:spPr bwMode="auto">
            <a:xfrm>
              <a:off x="629400" y="1496705"/>
              <a:ext cx="8647200" cy="583200"/>
            </a:xfrm>
            <a:prstGeom prst="rect">
              <a:avLst/>
            </a:prstGeom>
            <a:solidFill>
              <a:schemeClr val="accent3">
                <a:alpha val="1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8">
                <a:latin typeface="+mn-lt"/>
              </a:endParaRPr>
            </a:p>
          </p:txBody>
        </p:sp>
        <p:grpSp>
          <p:nvGrpSpPr>
            <p:cNvPr id="59" name="Gutter space"/>
            <p:cNvGrpSpPr/>
            <p:nvPr userDrawn="1"/>
          </p:nvGrpSpPr>
          <p:grpSpPr>
            <a:xfrm>
              <a:off x="1140950" y="623086"/>
              <a:ext cx="7624100" cy="5532930"/>
              <a:chOff x="1140950" y="623086"/>
              <a:chExt cx="7624100" cy="5532930"/>
            </a:xfrm>
          </p:grpSpPr>
          <p:sp>
            <p:nvSpPr>
              <p:cNvPr id="89" name="Gutter 11"/>
              <p:cNvSpPr>
                <a:spLocks noChangeArrowheads="1"/>
              </p:cNvSpPr>
              <p:nvPr/>
            </p:nvSpPr>
            <p:spPr bwMode="auto">
              <a:xfrm>
                <a:off x="8536450" y="623086"/>
                <a:ext cx="228600" cy="5532930"/>
              </a:xfrm>
              <a:prstGeom prst="rect">
                <a:avLst/>
              </a:prstGeom>
              <a:solidFill>
                <a:schemeClr val="accent5">
                  <a:alpha val="1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8">
                  <a:latin typeface="+mn-lt"/>
                </a:endParaRPr>
              </a:p>
            </p:txBody>
          </p:sp>
          <p:sp>
            <p:nvSpPr>
              <p:cNvPr id="90" name="Gutter 10"/>
              <p:cNvSpPr>
                <a:spLocks noChangeArrowheads="1"/>
              </p:cNvSpPr>
              <p:nvPr/>
            </p:nvSpPr>
            <p:spPr bwMode="auto">
              <a:xfrm>
                <a:off x="7796900" y="623086"/>
                <a:ext cx="228600" cy="5532930"/>
              </a:xfrm>
              <a:prstGeom prst="rect">
                <a:avLst/>
              </a:prstGeom>
              <a:solidFill>
                <a:schemeClr val="accent5">
                  <a:alpha val="1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8">
                  <a:latin typeface="+mn-lt"/>
                </a:endParaRPr>
              </a:p>
            </p:txBody>
          </p:sp>
          <p:sp>
            <p:nvSpPr>
              <p:cNvPr id="91" name="Gutter 9"/>
              <p:cNvSpPr>
                <a:spLocks noChangeArrowheads="1"/>
              </p:cNvSpPr>
              <p:nvPr/>
            </p:nvSpPr>
            <p:spPr bwMode="auto">
              <a:xfrm>
                <a:off x="7057350" y="623086"/>
                <a:ext cx="228600" cy="5532930"/>
              </a:xfrm>
              <a:prstGeom prst="rect">
                <a:avLst/>
              </a:prstGeom>
              <a:solidFill>
                <a:schemeClr val="accent5">
                  <a:alpha val="1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8">
                  <a:latin typeface="+mn-lt"/>
                </a:endParaRPr>
              </a:p>
            </p:txBody>
          </p:sp>
          <p:sp>
            <p:nvSpPr>
              <p:cNvPr id="92" name="Gutter 8"/>
              <p:cNvSpPr>
                <a:spLocks noChangeArrowheads="1"/>
              </p:cNvSpPr>
              <p:nvPr/>
            </p:nvSpPr>
            <p:spPr bwMode="auto">
              <a:xfrm>
                <a:off x="6317800" y="623086"/>
                <a:ext cx="228600" cy="5532930"/>
              </a:xfrm>
              <a:prstGeom prst="rect">
                <a:avLst/>
              </a:prstGeom>
              <a:solidFill>
                <a:schemeClr val="accent5">
                  <a:alpha val="1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8">
                  <a:latin typeface="+mn-lt"/>
                </a:endParaRPr>
              </a:p>
            </p:txBody>
          </p:sp>
          <p:sp>
            <p:nvSpPr>
              <p:cNvPr id="93" name="Gutter 7"/>
              <p:cNvSpPr>
                <a:spLocks noChangeArrowheads="1"/>
              </p:cNvSpPr>
              <p:nvPr/>
            </p:nvSpPr>
            <p:spPr bwMode="auto">
              <a:xfrm>
                <a:off x="5578250" y="623086"/>
                <a:ext cx="228600" cy="5532930"/>
              </a:xfrm>
              <a:prstGeom prst="rect">
                <a:avLst/>
              </a:prstGeom>
              <a:solidFill>
                <a:schemeClr val="accent5">
                  <a:alpha val="1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8">
                  <a:latin typeface="+mn-lt"/>
                </a:endParaRPr>
              </a:p>
            </p:txBody>
          </p:sp>
          <p:sp>
            <p:nvSpPr>
              <p:cNvPr id="94" name="Gutter 6"/>
              <p:cNvSpPr>
                <a:spLocks noChangeArrowheads="1"/>
              </p:cNvSpPr>
              <p:nvPr/>
            </p:nvSpPr>
            <p:spPr bwMode="auto">
              <a:xfrm>
                <a:off x="4838700" y="623086"/>
                <a:ext cx="228600" cy="5532930"/>
              </a:xfrm>
              <a:prstGeom prst="rect">
                <a:avLst/>
              </a:prstGeom>
              <a:solidFill>
                <a:schemeClr val="accent5">
                  <a:alpha val="1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8">
                  <a:latin typeface="+mn-lt"/>
                </a:endParaRPr>
              </a:p>
            </p:txBody>
          </p:sp>
          <p:sp>
            <p:nvSpPr>
              <p:cNvPr id="95" name="Gutter 5"/>
              <p:cNvSpPr>
                <a:spLocks noChangeArrowheads="1"/>
              </p:cNvSpPr>
              <p:nvPr/>
            </p:nvSpPr>
            <p:spPr bwMode="auto">
              <a:xfrm>
                <a:off x="4099150" y="623086"/>
                <a:ext cx="228600" cy="5532930"/>
              </a:xfrm>
              <a:prstGeom prst="rect">
                <a:avLst/>
              </a:prstGeom>
              <a:solidFill>
                <a:schemeClr val="accent5">
                  <a:alpha val="1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8">
                  <a:latin typeface="+mn-lt"/>
                </a:endParaRPr>
              </a:p>
            </p:txBody>
          </p:sp>
          <p:sp>
            <p:nvSpPr>
              <p:cNvPr id="96" name="Gutter 4"/>
              <p:cNvSpPr>
                <a:spLocks noChangeArrowheads="1"/>
              </p:cNvSpPr>
              <p:nvPr/>
            </p:nvSpPr>
            <p:spPr bwMode="auto">
              <a:xfrm>
                <a:off x="3359600" y="623086"/>
                <a:ext cx="228600" cy="5532930"/>
              </a:xfrm>
              <a:prstGeom prst="rect">
                <a:avLst/>
              </a:prstGeom>
              <a:solidFill>
                <a:schemeClr val="accent5">
                  <a:alpha val="1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8">
                  <a:latin typeface="+mn-lt"/>
                </a:endParaRPr>
              </a:p>
            </p:txBody>
          </p:sp>
          <p:sp>
            <p:nvSpPr>
              <p:cNvPr id="97" name="Gutter 3"/>
              <p:cNvSpPr>
                <a:spLocks noChangeArrowheads="1"/>
              </p:cNvSpPr>
              <p:nvPr/>
            </p:nvSpPr>
            <p:spPr bwMode="auto">
              <a:xfrm>
                <a:off x="2620050" y="623086"/>
                <a:ext cx="228600" cy="5532930"/>
              </a:xfrm>
              <a:prstGeom prst="rect">
                <a:avLst/>
              </a:prstGeom>
              <a:solidFill>
                <a:schemeClr val="accent5">
                  <a:alpha val="1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8">
                  <a:latin typeface="+mn-lt"/>
                </a:endParaRPr>
              </a:p>
            </p:txBody>
          </p:sp>
          <p:sp>
            <p:nvSpPr>
              <p:cNvPr id="98" name="Gutter 2"/>
              <p:cNvSpPr>
                <a:spLocks noChangeArrowheads="1"/>
              </p:cNvSpPr>
              <p:nvPr/>
            </p:nvSpPr>
            <p:spPr bwMode="auto">
              <a:xfrm>
                <a:off x="1880500" y="623086"/>
                <a:ext cx="228600" cy="5532930"/>
              </a:xfrm>
              <a:prstGeom prst="rect">
                <a:avLst/>
              </a:prstGeom>
              <a:solidFill>
                <a:schemeClr val="accent5">
                  <a:alpha val="1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8">
                  <a:latin typeface="+mn-lt"/>
                </a:endParaRPr>
              </a:p>
            </p:txBody>
          </p:sp>
          <p:sp>
            <p:nvSpPr>
              <p:cNvPr id="99" name="Gutter 1"/>
              <p:cNvSpPr>
                <a:spLocks noChangeArrowheads="1"/>
              </p:cNvSpPr>
              <p:nvPr/>
            </p:nvSpPr>
            <p:spPr bwMode="auto">
              <a:xfrm>
                <a:off x="1140950" y="623086"/>
                <a:ext cx="228600" cy="5532930"/>
              </a:xfrm>
              <a:prstGeom prst="rect">
                <a:avLst/>
              </a:prstGeom>
              <a:solidFill>
                <a:schemeClr val="accent5">
                  <a:alpha val="1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8">
                  <a:latin typeface="+mn-lt"/>
                </a:endParaRPr>
              </a:p>
            </p:txBody>
          </p:sp>
        </p:grpSp>
        <p:grpSp>
          <p:nvGrpSpPr>
            <p:cNvPr id="60" name="Baselines/Anchors"/>
            <p:cNvGrpSpPr>
              <a:grpSpLocks noChangeAspect="1"/>
            </p:cNvGrpSpPr>
            <p:nvPr userDrawn="1"/>
          </p:nvGrpSpPr>
          <p:grpSpPr>
            <a:xfrm>
              <a:off x="0" y="623086"/>
              <a:ext cx="9906000" cy="5532931"/>
              <a:chOff x="0" y="623086"/>
              <a:chExt cx="9906000" cy="5532931"/>
            </a:xfrm>
          </p:grpSpPr>
          <p:sp>
            <p:nvSpPr>
              <p:cNvPr id="69" name="Line 20"/>
              <p:cNvSpPr>
                <a:spLocks noChangeShapeType="1"/>
              </p:cNvSpPr>
              <p:nvPr/>
            </p:nvSpPr>
            <p:spPr bwMode="auto">
              <a:xfrm>
                <a:off x="975" y="6156017"/>
                <a:ext cx="9905025" cy="0"/>
              </a:xfrm>
              <a:prstGeom prst="line">
                <a:avLst/>
              </a:prstGeom>
              <a:noFill/>
              <a:ln w="6350" cap="flat">
                <a:solidFill>
                  <a:srgbClr val="30C1D7">
                    <a:alpha val="40000"/>
                  </a:srgbClr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8">
                  <a:latin typeface="+mn-lt"/>
                </a:endParaRPr>
              </a:p>
            </p:txBody>
          </p:sp>
          <p:sp>
            <p:nvSpPr>
              <p:cNvPr id="70" name="Line 19"/>
              <p:cNvSpPr>
                <a:spLocks noChangeShapeType="1"/>
              </p:cNvSpPr>
              <p:nvPr/>
            </p:nvSpPr>
            <p:spPr bwMode="auto">
              <a:xfrm>
                <a:off x="975" y="5864812"/>
                <a:ext cx="9905025" cy="0"/>
              </a:xfrm>
              <a:prstGeom prst="line">
                <a:avLst/>
              </a:prstGeom>
              <a:noFill/>
              <a:ln w="6350" cap="flat">
                <a:solidFill>
                  <a:srgbClr val="30C1D7">
                    <a:alpha val="40000"/>
                  </a:srgbClr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8">
                  <a:latin typeface="+mn-lt"/>
                </a:endParaRPr>
              </a:p>
            </p:txBody>
          </p:sp>
          <p:sp>
            <p:nvSpPr>
              <p:cNvPr id="71" name="Line 18"/>
              <p:cNvSpPr>
                <a:spLocks noChangeShapeType="1"/>
              </p:cNvSpPr>
              <p:nvPr/>
            </p:nvSpPr>
            <p:spPr bwMode="auto">
              <a:xfrm>
                <a:off x="975" y="5573605"/>
                <a:ext cx="9905025" cy="0"/>
              </a:xfrm>
              <a:prstGeom prst="line">
                <a:avLst/>
              </a:prstGeom>
              <a:noFill/>
              <a:ln w="6350" cap="flat">
                <a:solidFill>
                  <a:srgbClr val="30C1D7">
                    <a:alpha val="40000"/>
                  </a:srgbClr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8">
                  <a:latin typeface="+mn-lt"/>
                </a:endParaRPr>
              </a:p>
            </p:txBody>
          </p:sp>
          <p:sp>
            <p:nvSpPr>
              <p:cNvPr id="72" name="Line 17"/>
              <p:cNvSpPr>
                <a:spLocks noChangeShapeType="1"/>
              </p:cNvSpPr>
              <p:nvPr/>
            </p:nvSpPr>
            <p:spPr bwMode="auto">
              <a:xfrm>
                <a:off x="975" y="5282398"/>
                <a:ext cx="9905025" cy="0"/>
              </a:xfrm>
              <a:prstGeom prst="line">
                <a:avLst/>
              </a:prstGeom>
              <a:noFill/>
              <a:ln w="6350" cap="flat">
                <a:solidFill>
                  <a:srgbClr val="30C1D7">
                    <a:alpha val="40000"/>
                  </a:srgbClr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8">
                  <a:latin typeface="+mn-lt"/>
                </a:endParaRPr>
              </a:p>
            </p:txBody>
          </p:sp>
          <p:sp>
            <p:nvSpPr>
              <p:cNvPr id="73" name="Line 16"/>
              <p:cNvSpPr>
                <a:spLocks noChangeShapeType="1"/>
              </p:cNvSpPr>
              <p:nvPr/>
            </p:nvSpPr>
            <p:spPr bwMode="auto">
              <a:xfrm>
                <a:off x="975" y="4991191"/>
                <a:ext cx="9905025" cy="0"/>
              </a:xfrm>
              <a:prstGeom prst="line">
                <a:avLst/>
              </a:prstGeom>
              <a:noFill/>
              <a:ln w="6350" cap="flat">
                <a:solidFill>
                  <a:srgbClr val="30C1D7">
                    <a:alpha val="40000"/>
                  </a:srgbClr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8">
                  <a:latin typeface="+mn-lt"/>
                </a:endParaRPr>
              </a:p>
            </p:txBody>
          </p:sp>
          <p:sp>
            <p:nvSpPr>
              <p:cNvPr id="74" name="Line 15"/>
              <p:cNvSpPr>
                <a:spLocks noChangeShapeType="1"/>
              </p:cNvSpPr>
              <p:nvPr/>
            </p:nvSpPr>
            <p:spPr bwMode="auto">
              <a:xfrm>
                <a:off x="975" y="4699984"/>
                <a:ext cx="9905025" cy="0"/>
              </a:xfrm>
              <a:prstGeom prst="line">
                <a:avLst/>
              </a:prstGeom>
              <a:noFill/>
              <a:ln w="6350" cap="flat">
                <a:solidFill>
                  <a:srgbClr val="30C1D7">
                    <a:alpha val="40000"/>
                  </a:srgbClr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8">
                  <a:latin typeface="+mn-lt"/>
                </a:endParaRPr>
              </a:p>
            </p:txBody>
          </p:sp>
          <p:sp>
            <p:nvSpPr>
              <p:cNvPr id="75" name="Line 14"/>
              <p:cNvSpPr>
                <a:spLocks noChangeShapeType="1"/>
              </p:cNvSpPr>
              <p:nvPr/>
            </p:nvSpPr>
            <p:spPr bwMode="auto">
              <a:xfrm>
                <a:off x="975" y="4408777"/>
                <a:ext cx="9905025" cy="0"/>
              </a:xfrm>
              <a:prstGeom prst="line">
                <a:avLst/>
              </a:prstGeom>
              <a:noFill/>
              <a:ln w="6350" cap="flat">
                <a:solidFill>
                  <a:srgbClr val="30C1D7">
                    <a:alpha val="40000"/>
                  </a:srgbClr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8">
                  <a:latin typeface="+mn-lt"/>
                </a:endParaRPr>
              </a:p>
            </p:txBody>
          </p:sp>
          <p:sp>
            <p:nvSpPr>
              <p:cNvPr id="76" name="Line 13"/>
              <p:cNvSpPr>
                <a:spLocks noChangeShapeType="1"/>
              </p:cNvSpPr>
              <p:nvPr/>
            </p:nvSpPr>
            <p:spPr bwMode="auto">
              <a:xfrm>
                <a:off x="975" y="4117570"/>
                <a:ext cx="9905025" cy="0"/>
              </a:xfrm>
              <a:prstGeom prst="line">
                <a:avLst/>
              </a:prstGeom>
              <a:noFill/>
              <a:ln w="6350" cap="flat">
                <a:solidFill>
                  <a:srgbClr val="30C1D7">
                    <a:alpha val="40000"/>
                  </a:srgbClr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8">
                  <a:latin typeface="+mn-lt"/>
                </a:endParaRPr>
              </a:p>
            </p:txBody>
          </p:sp>
          <p:sp>
            <p:nvSpPr>
              <p:cNvPr id="77" name="Line 12"/>
              <p:cNvSpPr>
                <a:spLocks noChangeShapeType="1"/>
              </p:cNvSpPr>
              <p:nvPr/>
            </p:nvSpPr>
            <p:spPr bwMode="auto">
              <a:xfrm>
                <a:off x="975" y="3826363"/>
                <a:ext cx="9905025" cy="0"/>
              </a:xfrm>
              <a:prstGeom prst="line">
                <a:avLst/>
              </a:prstGeom>
              <a:noFill/>
              <a:ln w="6350" cap="flat">
                <a:solidFill>
                  <a:srgbClr val="30C1D7">
                    <a:alpha val="40000"/>
                  </a:srgbClr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8">
                  <a:latin typeface="+mn-lt"/>
                </a:endParaRPr>
              </a:p>
            </p:txBody>
          </p:sp>
          <p:sp>
            <p:nvSpPr>
              <p:cNvPr id="78" name="Line 11"/>
              <p:cNvSpPr>
                <a:spLocks noChangeShapeType="1"/>
              </p:cNvSpPr>
              <p:nvPr/>
            </p:nvSpPr>
            <p:spPr bwMode="auto">
              <a:xfrm>
                <a:off x="975" y="3535156"/>
                <a:ext cx="9905025" cy="0"/>
              </a:xfrm>
              <a:prstGeom prst="line">
                <a:avLst/>
              </a:prstGeom>
              <a:noFill/>
              <a:ln w="6350" cap="flat">
                <a:solidFill>
                  <a:srgbClr val="30C1D7">
                    <a:alpha val="40000"/>
                  </a:srgbClr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8">
                  <a:latin typeface="+mn-lt"/>
                </a:endParaRPr>
              </a:p>
            </p:txBody>
          </p:sp>
          <p:sp>
            <p:nvSpPr>
              <p:cNvPr id="79" name="Line 10"/>
              <p:cNvSpPr>
                <a:spLocks noChangeShapeType="1"/>
              </p:cNvSpPr>
              <p:nvPr/>
            </p:nvSpPr>
            <p:spPr bwMode="auto">
              <a:xfrm>
                <a:off x="975" y="3243949"/>
                <a:ext cx="9905025" cy="0"/>
              </a:xfrm>
              <a:prstGeom prst="line">
                <a:avLst/>
              </a:prstGeom>
              <a:noFill/>
              <a:ln w="6350" cap="flat">
                <a:solidFill>
                  <a:srgbClr val="30C1D7">
                    <a:alpha val="40000"/>
                  </a:srgbClr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8">
                  <a:latin typeface="+mn-lt"/>
                </a:endParaRPr>
              </a:p>
            </p:txBody>
          </p:sp>
          <p:sp>
            <p:nvSpPr>
              <p:cNvPr id="80" name="Line 9"/>
              <p:cNvSpPr>
                <a:spLocks noChangeShapeType="1"/>
              </p:cNvSpPr>
              <p:nvPr/>
            </p:nvSpPr>
            <p:spPr bwMode="auto">
              <a:xfrm>
                <a:off x="975" y="2952742"/>
                <a:ext cx="9905025" cy="0"/>
              </a:xfrm>
              <a:prstGeom prst="line">
                <a:avLst/>
              </a:prstGeom>
              <a:noFill/>
              <a:ln w="6350" cap="flat">
                <a:solidFill>
                  <a:srgbClr val="30C1D7">
                    <a:alpha val="40000"/>
                  </a:srgbClr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8">
                  <a:latin typeface="+mn-lt"/>
                </a:endParaRPr>
              </a:p>
            </p:txBody>
          </p:sp>
          <p:sp>
            <p:nvSpPr>
              <p:cNvPr id="81" name="Line 8"/>
              <p:cNvSpPr>
                <a:spLocks noChangeShapeType="1"/>
              </p:cNvSpPr>
              <p:nvPr/>
            </p:nvSpPr>
            <p:spPr bwMode="auto">
              <a:xfrm>
                <a:off x="975" y="2661535"/>
                <a:ext cx="9905025" cy="0"/>
              </a:xfrm>
              <a:prstGeom prst="line">
                <a:avLst/>
              </a:prstGeom>
              <a:noFill/>
              <a:ln w="6350" cap="flat">
                <a:solidFill>
                  <a:srgbClr val="30C1D7">
                    <a:alpha val="40000"/>
                  </a:srgbClr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8">
                  <a:latin typeface="+mn-lt"/>
                </a:endParaRPr>
              </a:p>
            </p:txBody>
          </p:sp>
          <p:sp>
            <p:nvSpPr>
              <p:cNvPr id="82" name="Line 7"/>
              <p:cNvSpPr>
                <a:spLocks noChangeShapeType="1"/>
              </p:cNvSpPr>
              <p:nvPr/>
            </p:nvSpPr>
            <p:spPr bwMode="auto">
              <a:xfrm>
                <a:off x="975" y="2370328"/>
                <a:ext cx="9905025" cy="0"/>
              </a:xfrm>
              <a:prstGeom prst="line">
                <a:avLst/>
              </a:prstGeom>
              <a:noFill/>
              <a:ln w="6350" cap="flat">
                <a:solidFill>
                  <a:srgbClr val="30C1D7">
                    <a:alpha val="40000"/>
                  </a:srgbClr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8">
                  <a:latin typeface="+mn-lt"/>
                </a:endParaRPr>
              </a:p>
            </p:txBody>
          </p:sp>
          <p:sp>
            <p:nvSpPr>
              <p:cNvPr id="83" name="Line 6"/>
              <p:cNvSpPr>
                <a:spLocks noChangeShapeType="1"/>
              </p:cNvSpPr>
              <p:nvPr/>
            </p:nvSpPr>
            <p:spPr bwMode="auto">
              <a:xfrm>
                <a:off x="975" y="2079121"/>
                <a:ext cx="9905025" cy="0"/>
              </a:xfrm>
              <a:prstGeom prst="line">
                <a:avLst/>
              </a:prstGeom>
              <a:noFill/>
              <a:ln w="6350" cap="flat">
                <a:solidFill>
                  <a:srgbClr val="30C1D7">
                    <a:alpha val="40000"/>
                  </a:srgbClr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8">
                  <a:latin typeface="+mn-lt"/>
                </a:endParaRPr>
              </a:p>
            </p:txBody>
          </p:sp>
          <p:sp>
            <p:nvSpPr>
              <p:cNvPr id="84" name="Line 5"/>
              <p:cNvSpPr>
                <a:spLocks noChangeShapeType="1"/>
              </p:cNvSpPr>
              <p:nvPr/>
            </p:nvSpPr>
            <p:spPr bwMode="auto">
              <a:xfrm>
                <a:off x="975" y="1787914"/>
                <a:ext cx="9905025" cy="0"/>
              </a:xfrm>
              <a:prstGeom prst="line">
                <a:avLst/>
              </a:prstGeom>
              <a:noFill/>
              <a:ln w="6350" cap="flat">
                <a:solidFill>
                  <a:srgbClr val="30C1D7">
                    <a:alpha val="40000"/>
                  </a:srgbClr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8">
                  <a:latin typeface="+mn-lt"/>
                </a:endParaRPr>
              </a:p>
            </p:txBody>
          </p:sp>
          <p:sp>
            <p:nvSpPr>
              <p:cNvPr id="85" name="Line 4"/>
              <p:cNvSpPr>
                <a:spLocks noChangeShapeType="1"/>
              </p:cNvSpPr>
              <p:nvPr/>
            </p:nvSpPr>
            <p:spPr bwMode="auto">
              <a:xfrm>
                <a:off x="975" y="1496707"/>
                <a:ext cx="9905025" cy="0"/>
              </a:xfrm>
              <a:prstGeom prst="line">
                <a:avLst/>
              </a:prstGeom>
              <a:noFill/>
              <a:ln w="6350" cap="flat">
                <a:solidFill>
                  <a:srgbClr val="30C1D7">
                    <a:alpha val="40000"/>
                  </a:srgbClr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8">
                  <a:latin typeface="+mn-lt"/>
                </a:endParaRPr>
              </a:p>
            </p:txBody>
          </p:sp>
          <p:sp>
            <p:nvSpPr>
              <p:cNvPr id="86" name="Line 3"/>
              <p:cNvSpPr>
                <a:spLocks noChangeShapeType="1"/>
              </p:cNvSpPr>
              <p:nvPr/>
            </p:nvSpPr>
            <p:spPr bwMode="auto">
              <a:xfrm>
                <a:off x="975" y="1205500"/>
                <a:ext cx="9905025" cy="0"/>
              </a:xfrm>
              <a:prstGeom prst="line">
                <a:avLst/>
              </a:prstGeom>
              <a:noFill/>
              <a:ln w="6350" cap="flat">
                <a:solidFill>
                  <a:srgbClr val="30C1D7">
                    <a:alpha val="40000"/>
                  </a:srgbClr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8">
                  <a:latin typeface="+mn-lt"/>
                </a:endParaRPr>
              </a:p>
            </p:txBody>
          </p:sp>
          <p:sp>
            <p:nvSpPr>
              <p:cNvPr id="87" name="Line 2"/>
              <p:cNvSpPr>
                <a:spLocks noChangeShapeType="1"/>
              </p:cNvSpPr>
              <p:nvPr/>
            </p:nvSpPr>
            <p:spPr bwMode="auto">
              <a:xfrm>
                <a:off x="975" y="914293"/>
                <a:ext cx="9905025" cy="0"/>
              </a:xfrm>
              <a:prstGeom prst="line">
                <a:avLst/>
              </a:prstGeom>
              <a:noFill/>
              <a:ln w="6350" cap="flat">
                <a:solidFill>
                  <a:srgbClr val="30C1D7">
                    <a:alpha val="40000"/>
                  </a:srgbClr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8">
                  <a:latin typeface="+mn-lt"/>
                </a:endParaRPr>
              </a:p>
            </p:txBody>
          </p:sp>
          <p:sp>
            <p:nvSpPr>
              <p:cNvPr id="88" name="Line 1"/>
              <p:cNvSpPr>
                <a:spLocks noChangeShapeType="1"/>
              </p:cNvSpPr>
              <p:nvPr/>
            </p:nvSpPr>
            <p:spPr bwMode="auto">
              <a:xfrm>
                <a:off x="0" y="623086"/>
                <a:ext cx="9906000" cy="0"/>
              </a:xfrm>
              <a:prstGeom prst="line">
                <a:avLst/>
              </a:prstGeom>
              <a:noFill/>
              <a:ln w="6350" cap="flat">
                <a:solidFill>
                  <a:srgbClr val="30C1D7">
                    <a:alpha val="40000"/>
                  </a:srgbClr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8">
                  <a:latin typeface="+mn-lt"/>
                </a:endParaRPr>
              </a:p>
            </p:txBody>
          </p:sp>
        </p:grpSp>
        <p:grpSp>
          <p:nvGrpSpPr>
            <p:cNvPr id="61" name="Five column measure"/>
            <p:cNvGrpSpPr/>
            <p:nvPr userDrawn="1"/>
          </p:nvGrpSpPr>
          <p:grpSpPr>
            <a:xfrm>
              <a:off x="629400" y="5977077"/>
              <a:ext cx="8647200" cy="66674"/>
              <a:chOff x="629400" y="5977077"/>
              <a:chExt cx="8647200" cy="66674"/>
            </a:xfrm>
          </p:grpSpPr>
          <p:sp>
            <p:nvSpPr>
              <p:cNvPr id="64" name="Column 5"/>
              <p:cNvSpPr>
                <a:spLocks/>
              </p:cNvSpPr>
              <p:nvPr/>
            </p:nvSpPr>
            <p:spPr bwMode="auto">
              <a:xfrm>
                <a:off x="7746600" y="5977077"/>
                <a:ext cx="1530000" cy="66674"/>
              </a:xfrm>
              <a:custGeom>
                <a:avLst/>
                <a:gdLst>
                  <a:gd name="T0" fmla="*/ 0 w 1104"/>
                  <a:gd name="T1" fmla="*/ 0 h 42"/>
                  <a:gd name="T2" fmla="*/ 0 w 1104"/>
                  <a:gd name="T3" fmla="*/ 42 h 42"/>
                  <a:gd name="T4" fmla="*/ 1104 w 1104"/>
                  <a:gd name="T5" fmla="*/ 42 h 42"/>
                  <a:gd name="T6" fmla="*/ 1104 w 1104"/>
                  <a:gd name="T7" fmla="*/ 0 h 42"/>
                  <a:gd name="T8" fmla="*/ 0 w 1104"/>
                  <a:gd name="T9" fmla="*/ 0 h 42"/>
                  <a:gd name="T10" fmla="*/ 0 w 1104"/>
                  <a:gd name="T11" fmla="*/ 0 h 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04" h="42">
                    <a:moveTo>
                      <a:pt x="0" y="0"/>
                    </a:moveTo>
                    <a:lnTo>
                      <a:pt x="0" y="42"/>
                    </a:lnTo>
                    <a:lnTo>
                      <a:pt x="1104" y="42"/>
                    </a:lnTo>
                    <a:lnTo>
                      <a:pt x="1104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5">
                  <a:alpha val="15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8">
                  <a:latin typeface="+mn-lt"/>
                </a:endParaRPr>
              </a:p>
            </p:txBody>
          </p:sp>
          <p:sp>
            <p:nvSpPr>
              <p:cNvPr id="65" name="Column 4"/>
              <p:cNvSpPr>
                <a:spLocks/>
              </p:cNvSpPr>
              <p:nvPr/>
            </p:nvSpPr>
            <p:spPr bwMode="auto">
              <a:xfrm>
                <a:off x="5967300" y="5977077"/>
                <a:ext cx="1530000" cy="66674"/>
              </a:xfrm>
              <a:custGeom>
                <a:avLst/>
                <a:gdLst>
                  <a:gd name="T0" fmla="*/ 0 w 1104"/>
                  <a:gd name="T1" fmla="*/ 0 h 42"/>
                  <a:gd name="T2" fmla="*/ 0 w 1104"/>
                  <a:gd name="T3" fmla="*/ 42 h 42"/>
                  <a:gd name="T4" fmla="*/ 1104 w 1104"/>
                  <a:gd name="T5" fmla="*/ 42 h 42"/>
                  <a:gd name="T6" fmla="*/ 1104 w 1104"/>
                  <a:gd name="T7" fmla="*/ 0 h 42"/>
                  <a:gd name="T8" fmla="*/ 0 w 1104"/>
                  <a:gd name="T9" fmla="*/ 0 h 42"/>
                  <a:gd name="T10" fmla="*/ 0 w 1104"/>
                  <a:gd name="T11" fmla="*/ 0 h 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04" h="42">
                    <a:moveTo>
                      <a:pt x="0" y="0"/>
                    </a:moveTo>
                    <a:lnTo>
                      <a:pt x="0" y="42"/>
                    </a:lnTo>
                    <a:lnTo>
                      <a:pt x="1104" y="42"/>
                    </a:lnTo>
                    <a:lnTo>
                      <a:pt x="1104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5">
                  <a:alpha val="15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8">
                  <a:latin typeface="+mn-lt"/>
                </a:endParaRPr>
              </a:p>
            </p:txBody>
          </p:sp>
          <p:sp>
            <p:nvSpPr>
              <p:cNvPr id="66" name="Column 3"/>
              <p:cNvSpPr>
                <a:spLocks/>
              </p:cNvSpPr>
              <p:nvPr/>
            </p:nvSpPr>
            <p:spPr bwMode="auto">
              <a:xfrm>
                <a:off x="4188000" y="5977077"/>
                <a:ext cx="1530000" cy="66674"/>
              </a:xfrm>
              <a:custGeom>
                <a:avLst/>
                <a:gdLst>
                  <a:gd name="T0" fmla="*/ 0 w 1102"/>
                  <a:gd name="T1" fmla="*/ 0 h 42"/>
                  <a:gd name="T2" fmla="*/ 0 w 1102"/>
                  <a:gd name="T3" fmla="*/ 42 h 42"/>
                  <a:gd name="T4" fmla="*/ 1102 w 1102"/>
                  <a:gd name="T5" fmla="*/ 42 h 42"/>
                  <a:gd name="T6" fmla="*/ 1102 w 1102"/>
                  <a:gd name="T7" fmla="*/ 0 h 42"/>
                  <a:gd name="T8" fmla="*/ 0 w 1102"/>
                  <a:gd name="T9" fmla="*/ 0 h 42"/>
                  <a:gd name="T10" fmla="*/ 0 w 1102"/>
                  <a:gd name="T11" fmla="*/ 0 h 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02" h="42">
                    <a:moveTo>
                      <a:pt x="0" y="0"/>
                    </a:moveTo>
                    <a:lnTo>
                      <a:pt x="0" y="42"/>
                    </a:lnTo>
                    <a:lnTo>
                      <a:pt x="1102" y="42"/>
                    </a:lnTo>
                    <a:lnTo>
                      <a:pt x="110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5">
                  <a:alpha val="15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8">
                  <a:latin typeface="+mn-lt"/>
                </a:endParaRPr>
              </a:p>
            </p:txBody>
          </p:sp>
          <p:sp>
            <p:nvSpPr>
              <p:cNvPr id="67" name="Column 2"/>
              <p:cNvSpPr>
                <a:spLocks/>
              </p:cNvSpPr>
              <p:nvPr/>
            </p:nvSpPr>
            <p:spPr bwMode="auto">
              <a:xfrm>
                <a:off x="2408700" y="5977077"/>
                <a:ext cx="1530000" cy="66674"/>
              </a:xfrm>
              <a:custGeom>
                <a:avLst/>
                <a:gdLst>
                  <a:gd name="T0" fmla="*/ 0 w 1103"/>
                  <a:gd name="T1" fmla="*/ 0 h 42"/>
                  <a:gd name="T2" fmla="*/ 1103 w 1103"/>
                  <a:gd name="T3" fmla="*/ 0 h 42"/>
                  <a:gd name="T4" fmla="*/ 1103 w 1103"/>
                  <a:gd name="T5" fmla="*/ 42 h 42"/>
                  <a:gd name="T6" fmla="*/ 0 w 1103"/>
                  <a:gd name="T7" fmla="*/ 42 h 42"/>
                  <a:gd name="T8" fmla="*/ 0 w 1103"/>
                  <a:gd name="T9" fmla="*/ 0 h 42"/>
                  <a:gd name="T10" fmla="*/ 0 w 1103"/>
                  <a:gd name="T11" fmla="*/ 0 h 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03" h="42">
                    <a:moveTo>
                      <a:pt x="0" y="0"/>
                    </a:moveTo>
                    <a:lnTo>
                      <a:pt x="1103" y="0"/>
                    </a:lnTo>
                    <a:lnTo>
                      <a:pt x="1103" y="42"/>
                    </a:lnTo>
                    <a:lnTo>
                      <a:pt x="0" y="4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5">
                  <a:alpha val="15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8">
                  <a:latin typeface="+mn-lt"/>
                </a:endParaRPr>
              </a:p>
            </p:txBody>
          </p:sp>
          <p:sp>
            <p:nvSpPr>
              <p:cNvPr id="68" name="Column 1"/>
              <p:cNvSpPr>
                <a:spLocks/>
              </p:cNvSpPr>
              <p:nvPr/>
            </p:nvSpPr>
            <p:spPr bwMode="auto">
              <a:xfrm>
                <a:off x="629400" y="5977077"/>
                <a:ext cx="1530000" cy="66674"/>
              </a:xfrm>
              <a:custGeom>
                <a:avLst/>
                <a:gdLst>
                  <a:gd name="T0" fmla="*/ 0 w 1103"/>
                  <a:gd name="T1" fmla="*/ 0 h 42"/>
                  <a:gd name="T2" fmla="*/ 0 w 1103"/>
                  <a:gd name="T3" fmla="*/ 42 h 42"/>
                  <a:gd name="T4" fmla="*/ 1103 w 1103"/>
                  <a:gd name="T5" fmla="*/ 42 h 42"/>
                  <a:gd name="T6" fmla="*/ 1103 w 1103"/>
                  <a:gd name="T7" fmla="*/ 0 h 42"/>
                  <a:gd name="T8" fmla="*/ 0 w 1103"/>
                  <a:gd name="T9" fmla="*/ 0 h 42"/>
                  <a:gd name="T10" fmla="*/ 0 w 1103"/>
                  <a:gd name="T11" fmla="*/ 0 h 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03" h="42">
                    <a:moveTo>
                      <a:pt x="0" y="0"/>
                    </a:moveTo>
                    <a:lnTo>
                      <a:pt x="0" y="42"/>
                    </a:lnTo>
                    <a:lnTo>
                      <a:pt x="1103" y="42"/>
                    </a:lnTo>
                    <a:lnTo>
                      <a:pt x="1103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5">
                  <a:alpha val="15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8">
                  <a:latin typeface="+mn-lt"/>
                </a:endParaRPr>
              </a:p>
            </p:txBody>
          </p:sp>
        </p:grpSp>
        <p:sp>
          <p:nvSpPr>
            <p:cNvPr id="62" name="Live space"/>
            <p:cNvSpPr>
              <a:spLocks/>
            </p:cNvSpPr>
            <p:nvPr userDrawn="1"/>
          </p:nvSpPr>
          <p:spPr>
            <a:xfrm>
              <a:off x="629400" y="2079120"/>
              <a:ext cx="8647200" cy="4078877"/>
            </a:xfrm>
            <a:prstGeom prst="rect">
              <a:avLst/>
            </a:prstGeom>
            <a:noFill/>
            <a:ln w="9525">
              <a:solidFill>
                <a:srgbClr val="E71C57">
                  <a:alpha val="35000"/>
                </a:srgbClr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>
                <a:lnSpc>
                  <a:spcPct val="90000"/>
                </a:lnSpc>
                <a:spcAft>
                  <a:spcPts val="923"/>
                </a:spcAft>
              </a:pPr>
              <a:endParaRPr lang="en-US" sz="1108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63" name="Footnote example"/>
            <p:cNvSpPr txBox="1">
              <a:spLocks noChangeAspect="1"/>
            </p:cNvSpPr>
            <p:nvPr userDrawn="1"/>
          </p:nvSpPr>
          <p:spPr>
            <a:xfrm>
              <a:off x="629398" y="6134619"/>
              <a:ext cx="7283401" cy="426079"/>
            </a:xfrm>
            <a:prstGeom prst="rect">
              <a:avLst/>
            </a:prstGeom>
            <a:noFill/>
          </p:spPr>
          <p:txBody>
            <a:bodyPr wrap="square" lIns="0" tIns="0" rIns="0" bIns="0" rtlCol="0" anchor="b">
              <a:spAutoFit/>
            </a:bodyPr>
            <a:lstStyle/>
            <a:p>
              <a:r>
                <a:rPr lang="en-IN" sz="923">
                  <a:solidFill>
                    <a:schemeClr val="bg1">
                      <a:lumMod val="50000"/>
                    </a:schemeClr>
                  </a:solidFill>
                  <a:latin typeface="+mn-lt"/>
                </a:rPr>
                <a:t>1. </a:t>
              </a:r>
              <a:r>
                <a:rPr lang="en-IN" sz="923" err="1">
                  <a:solidFill>
                    <a:schemeClr val="bg1">
                      <a:lumMod val="50000"/>
                    </a:schemeClr>
                  </a:solidFill>
                  <a:latin typeface="+mn-lt"/>
                </a:rPr>
                <a:t>xxxx</a:t>
              </a:r>
              <a:r>
                <a:rPr lang="en-IN" sz="923">
                  <a:solidFill>
                    <a:schemeClr val="bg1">
                      <a:lumMod val="50000"/>
                    </a:schemeClr>
                  </a:solidFill>
                  <a:latin typeface="+mn-lt"/>
                </a:rPr>
                <a:t>  2. </a:t>
              </a:r>
              <a:r>
                <a:rPr lang="en-IN" sz="923" err="1">
                  <a:solidFill>
                    <a:schemeClr val="bg1">
                      <a:lumMod val="50000"/>
                    </a:schemeClr>
                  </a:solidFill>
                  <a:latin typeface="+mn-lt"/>
                </a:rPr>
                <a:t>xxxx</a:t>
              </a:r>
              <a:r>
                <a:rPr lang="en-IN" sz="923">
                  <a:solidFill>
                    <a:schemeClr val="bg1">
                      <a:lumMod val="50000"/>
                    </a:schemeClr>
                  </a:solidFill>
                  <a:latin typeface="+mn-lt"/>
                </a:rPr>
                <a:t>  3. List footnotes in numerical order. Footnote numbers are not bracketed. Use 10pt font</a:t>
              </a:r>
            </a:p>
            <a:p>
              <a:r>
                <a:rPr lang="en-IN" sz="923">
                  <a:solidFill>
                    <a:schemeClr val="bg1">
                      <a:lumMod val="50000"/>
                    </a:schemeClr>
                  </a:solidFill>
                  <a:latin typeface="+mn-lt"/>
                </a:rPr>
                <a:t>Note: Do not put a period at the end of the note or the source</a:t>
              </a:r>
            </a:p>
            <a:p>
              <a:r>
                <a:rPr lang="en-IN" sz="923">
                  <a:solidFill>
                    <a:schemeClr val="bg1">
                      <a:lumMod val="50000"/>
                    </a:schemeClr>
                  </a:solidFill>
                  <a:latin typeface="+mn-lt"/>
                </a:rPr>
                <a:t>Source: Include a source for every chart that you use. Separate sources with a semicolon; BCG-related sources go at the end</a:t>
              </a:r>
              <a:endParaRPr kumimoji="0" lang="en-US" sz="923" b="0" i="0" u="none" strike="noStrike" kern="1200" cap="none" spc="0" normalizeH="0" baseline="0" noProof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Trebuchet MS" panose="020B0603020202020204" pitchFamily="34" charset="0"/>
              </a:endParaRPr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  <a:latin typeface="+mn-lt"/>
                <a:sym typeface="Trebuchet MS" panose="020B0603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100" name="FooterSimple" hidden="1"/>
          <p:cNvSpPr txBox="1"/>
          <p:nvPr userDrawn="1">
            <p:custDataLst>
              <p:tags r:id="rId1"/>
            </p:custDataLst>
          </p:nvPr>
        </p:nvSpPr>
        <p:spPr>
          <a:xfrm rot="16200000">
            <a:off x="7532634" y="5121637"/>
            <a:ext cx="2743200" cy="89448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>
              <a:lnSpc>
                <a:spcPct val="90000"/>
              </a:lnSpc>
              <a:spcAft>
                <a:spcPts val="554"/>
              </a:spcAft>
            </a:pPr>
            <a:r>
              <a:rPr lang="en-GB" sz="646">
                <a:solidFill>
                  <a:schemeClr val="bg1">
                    <a:lumMod val="50000"/>
                  </a:schemeClr>
                </a:solidFill>
                <a:latin typeface="+mn-lt"/>
                <a:sym typeface="Trebuchet MS" panose="020B0603020202020204" pitchFamily="34" charset="0"/>
              </a:rPr>
              <a:t>UK Marking - Business Readiness Forum - updated icons.pptx</a:t>
            </a:r>
            <a:endParaRPr lang="en-US" sz="646">
              <a:solidFill>
                <a:schemeClr val="bg1">
                  <a:lumMod val="50000"/>
                </a:schemeClr>
              </a:solidFill>
              <a:latin typeface="+mn-lt"/>
              <a:sym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2716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genda Section Header Overview">
    <p:bg>
      <p:bgPr>
        <a:gradFill>
          <a:gsLst>
            <a:gs pos="0">
              <a:schemeClr val="tx2"/>
            </a:gs>
            <a:gs pos="100000">
              <a:schemeClr val="tx2">
                <a:lumMod val="50000"/>
              </a:schemeClr>
            </a:gs>
          </a:gsLst>
          <a:lin ang="81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192" y="1590"/>
          <a:ext cx="1190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0" name="think-cell Slide" r:id="rId8" imgW="270" imgH="270" progId="TCLayout.ActiveDocument.1">
                  <p:embed/>
                </p:oleObj>
              </mc:Choice>
              <mc:Fallback>
                <p:oleObj name="think-cell Slide" r:id="rId8" imgW="270" imgH="270" progId="TCLayout.ActiveDocument.1">
                  <p:embed/>
                  <p:pic>
                    <p:nvPicPr>
                      <p:cNvPr id="3" name="Object 2" hidden="1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192" y="1590"/>
                        <a:ext cx="1190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Page"/>
          <p:cNvSpPr txBox="1"/>
          <p:nvPr userDrawn="1"/>
        </p:nvSpPr>
        <p:spPr bwMode="white">
          <a:xfrm>
            <a:off x="8264493" y="6416262"/>
            <a:ext cx="285750" cy="142027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marR="0" indent="0" algn="r" defTabSz="8440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CF27A5-1A5B-48D3-A060-2758FFBB1ADD}" type="slidenum">
              <a:rPr lang="en-US" sz="923" kern="1200" smtClean="0">
                <a:solidFill>
                  <a:schemeClr val="bg1"/>
                </a:solidFill>
                <a:latin typeface="+mn-lt"/>
                <a:ea typeface="+mn-ea"/>
                <a:cs typeface="+mn-cs"/>
                <a:sym typeface="Trebuchet MS" panose="020B0603020202020204" pitchFamily="34" charset="0"/>
              </a:rPr>
              <a:pPr marL="0" marR="0" indent="0" algn="r" defTabSz="84408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923" kern="1200">
              <a:solidFill>
                <a:schemeClr val="bg1"/>
              </a:solidFill>
              <a:latin typeface="+mn-lt"/>
              <a:ea typeface="+mn-ea"/>
              <a:cs typeface="+mn-cs"/>
              <a:sym typeface="Trebuchet MS" panose="020B0603020202020204" pitchFamily="34" charset="0"/>
            </a:endParaRPr>
          </a:p>
        </p:txBody>
      </p:sp>
      <p:sp>
        <p:nvSpPr>
          <p:cNvPr id="8" name="FooterSimple" hidden="1"/>
          <p:cNvSpPr txBox="1"/>
          <p:nvPr userDrawn="1">
            <p:custDataLst>
              <p:tags r:id="rId3"/>
            </p:custDataLst>
          </p:nvPr>
        </p:nvSpPr>
        <p:spPr>
          <a:xfrm rot="16200000">
            <a:off x="7532634" y="5121637"/>
            <a:ext cx="2743200" cy="89448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>
              <a:lnSpc>
                <a:spcPct val="90000"/>
              </a:lnSpc>
              <a:spcAft>
                <a:spcPts val="554"/>
              </a:spcAft>
            </a:pPr>
            <a:r>
              <a:rPr lang="en-GB" sz="646">
                <a:solidFill>
                  <a:schemeClr val="bg1"/>
                </a:solidFill>
                <a:latin typeface="+mn-lt"/>
                <a:sym typeface="Trebuchet MS" panose="020B0603020202020204" pitchFamily="34" charset="0"/>
              </a:rPr>
              <a:t>UK Marking - Business Readiness Forum - updated icons.pptx</a:t>
            </a:r>
            <a:endParaRPr lang="en-US" sz="646">
              <a:solidFill>
                <a:schemeClr val="bg1"/>
              </a:solidFill>
              <a:latin typeface="+mn-lt"/>
              <a:sym typeface="Trebuchet MS" panose="020B0603020202020204" pitchFamily="34" charset="0"/>
            </a:endParaRPr>
          </a:p>
        </p:txBody>
      </p:sp>
      <p:sp>
        <p:nvSpPr>
          <p:cNvPr id="10" name="Rectangle 9"/>
          <p:cNvSpPr/>
          <p:nvPr userDrawn="1">
            <p:custDataLst>
              <p:tags r:id="rId4"/>
            </p:custDataLst>
          </p:nvPr>
        </p:nvSpPr>
        <p:spPr>
          <a:xfrm>
            <a:off x="1632117" y="4552779"/>
            <a:ext cx="804185" cy="872423"/>
          </a:xfrm>
          <a:prstGeom prst="rect">
            <a:avLst/>
          </a:prstGeom>
          <a:noFill/>
          <a:ln w="9525" cap="rnd" cmpd="sng" algn="ctr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29BA74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endParaRPr lang="en-US" sz="1846">
              <a:solidFill>
                <a:srgbClr val="FFFFFF">
                  <a:lumMod val="100000"/>
                </a:srgbClr>
              </a:solidFill>
              <a:latin typeface="Trebuchet MS" panose="020B0603020202020204" pitchFamily="34" charset="0"/>
            </a:endParaRPr>
          </a:p>
        </p:txBody>
      </p:sp>
      <p:sp>
        <p:nvSpPr>
          <p:cNvPr id="11" name="Rectangle 10"/>
          <p:cNvSpPr/>
          <p:nvPr userDrawn="1">
            <p:custDataLst>
              <p:tags r:id="rId5"/>
            </p:custDataLst>
          </p:nvPr>
        </p:nvSpPr>
        <p:spPr>
          <a:xfrm>
            <a:off x="2568605" y="4552778"/>
            <a:ext cx="1212923" cy="1312672"/>
          </a:xfrm>
          <a:prstGeom prst="rect">
            <a:avLst/>
          </a:prstGeom>
          <a:noFill/>
          <a:ln w="9525" cap="rnd" cmpd="sng" algn="ctr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29BA74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9692" tIns="166154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endParaRPr lang="en-US" sz="1846">
              <a:solidFill>
                <a:srgbClr val="FFFFFF">
                  <a:lumMod val="100000"/>
                </a:srgbClr>
              </a:solidFill>
              <a:latin typeface="Trebuchet MS" panose="020B0603020202020204" pitchFamily="34" charset="0"/>
            </a:endParaRPr>
          </a:p>
        </p:txBody>
      </p:sp>
      <p:sp>
        <p:nvSpPr>
          <p:cNvPr id="12" name="Rectangle 11"/>
          <p:cNvSpPr/>
          <p:nvPr userDrawn="1">
            <p:custDataLst>
              <p:tags r:id="rId6"/>
            </p:custDataLst>
          </p:nvPr>
        </p:nvSpPr>
        <p:spPr>
          <a:xfrm>
            <a:off x="581539" y="914400"/>
            <a:ext cx="3199989" cy="3494377"/>
          </a:xfrm>
          <a:prstGeom prst="rect">
            <a:avLst/>
          </a:prstGeom>
          <a:noFill/>
          <a:ln w="9525" cap="rnd" cmpd="sng" algn="ctr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29BA74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332308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95000"/>
              </a:lnSpc>
            </a:pPr>
            <a:r>
              <a:rPr lang="en-US" sz="4062">
                <a:solidFill>
                  <a:srgbClr val="FFFFFF">
                    <a:lumMod val="100000"/>
                  </a:srgbClr>
                </a:solidFill>
                <a:latin typeface="Trebuchet MS" panose="020B0603020202020204" pitchFamily="34" charset="0"/>
              </a:rPr>
              <a:t>Agenda</a:t>
            </a:r>
          </a:p>
        </p:txBody>
      </p:sp>
      <p:sp>
        <p:nvSpPr>
          <p:cNvPr id="13" name="TextBox 12"/>
          <p:cNvSpPr txBox="1"/>
          <p:nvPr userDrawn="1"/>
        </p:nvSpPr>
        <p:spPr>
          <a:xfrm>
            <a:off x="7103676" y="246486"/>
            <a:ext cx="1623920" cy="262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8" b="1">
                <a:solidFill>
                  <a:srgbClr val="FFFFFF"/>
                </a:solidFill>
                <a:cs typeface="Arial" panose="020B0604020202020204" pitchFamily="34" charset="0"/>
              </a:rPr>
              <a:t>OFFICIAL-SENSITIVE</a:t>
            </a:r>
          </a:p>
        </p:txBody>
      </p:sp>
      <p:sp>
        <p:nvSpPr>
          <p:cNvPr id="67" name="TextBox 66"/>
          <p:cNvSpPr txBox="1"/>
          <p:nvPr userDrawn="1"/>
        </p:nvSpPr>
        <p:spPr>
          <a:xfrm>
            <a:off x="3649361" y="142876"/>
            <a:ext cx="1846385" cy="209550"/>
          </a:xfrm>
          <a:prstGeom prst="rect">
            <a:avLst/>
          </a:prstGeom>
          <a:solidFill>
            <a:srgbClr val="FFF3BF"/>
          </a:solidFill>
          <a:ln cap="rnd">
            <a:noFill/>
            <a:prstDash val="solid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0000"/>
              </a:lnSpc>
              <a:spcAft>
                <a:spcPts val="554"/>
              </a:spcAft>
            </a:pPr>
            <a:r>
              <a:rPr lang="en-US" sz="969"/>
              <a:t>DRAFT – WORK IN PROGRESS</a:t>
            </a:r>
          </a:p>
        </p:txBody>
      </p:sp>
    </p:spTree>
    <p:extLst>
      <p:ext uri="{BB962C8B-B14F-4D97-AF65-F5344CB8AC3E}">
        <p14:creationId xmlns:p14="http://schemas.microsoft.com/office/powerpoint/2010/main" val="28959988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genda Section Header">
    <p:bg>
      <p:bgPr>
        <a:gradFill>
          <a:gsLst>
            <a:gs pos="0">
              <a:schemeClr val="tx2"/>
            </a:gs>
            <a:gs pos="100000">
              <a:schemeClr val="tx2">
                <a:lumMod val="50000"/>
              </a:schemeClr>
            </a:gs>
          </a:gsLst>
          <a:lin ang="81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192" y="1590"/>
          <a:ext cx="1190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4" name="think-cell Slide" r:id="rId7" imgW="270" imgH="270" progId="TCLayout.ActiveDocument.1">
                  <p:embed/>
                </p:oleObj>
              </mc:Choice>
              <mc:Fallback>
                <p:oleObj name="think-cell Slide" r:id="rId7" imgW="270" imgH="270" progId="TCLayout.ActiveDocument.1">
                  <p:embed/>
                  <p:pic>
                    <p:nvPicPr>
                      <p:cNvPr id="3" name="Object 2" hidden="1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192" y="1590"/>
                        <a:ext cx="1190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Page"/>
          <p:cNvSpPr txBox="1"/>
          <p:nvPr userDrawn="1"/>
        </p:nvSpPr>
        <p:spPr bwMode="white">
          <a:xfrm>
            <a:off x="8264493" y="6416262"/>
            <a:ext cx="285750" cy="142027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marR="0" indent="0" algn="r" defTabSz="8440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CF27A5-1A5B-48D3-A060-2758FFBB1ADD}" type="slidenum">
              <a:rPr lang="en-US" sz="923" kern="1200" smtClean="0">
                <a:solidFill>
                  <a:schemeClr val="bg1"/>
                </a:solidFill>
                <a:latin typeface="+mn-lt"/>
                <a:ea typeface="+mn-ea"/>
                <a:cs typeface="+mn-cs"/>
                <a:sym typeface="Trebuchet MS" panose="020B0603020202020204" pitchFamily="34" charset="0"/>
              </a:rPr>
              <a:pPr marL="0" marR="0" indent="0" algn="r" defTabSz="84408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923" kern="1200">
              <a:solidFill>
                <a:schemeClr val="bg1"/>
              </a:solidFill>
              <a:latin typeface="+mn-lt"/>
              <a:ea typeface="+mn-ea"/>
              <a:cs typeface="+mn-cs"/>
              <a:sym typeface="Trebuchet MS" panose="020B0603020202020204" pitchFamily="34" charset="0"/>
            </a:endParaRPr>
          </a:p>
        </p:txBody>
      </p:sp>
      <p:sp>
        <p:nvSpPr>
          <p:cNvPr id="8" name="FooterSimple" hidden="1"/>
          <p:cNvSpPr txBox="1"/>
          <p:nvPr userDrawn="1">
            <p:custDataLst>
              <p:tags r:id="rId3"/>
            </p:custDataLst>
          </p:nvPr>
        </p:nvSpPr>
        <p:spPr>
          <a:xfrm rot="16200000">
            <a:off x="7532634" y="5121637"/>
            <a:ext cx="2743200" cy="89448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>
              <a:lnSpc>
                <a:spcPct val="90000"/>
              </a:lnSpc>
              <a:spcAft>
                <a:spcPts val="554"/>
              </a:spcAft>
            </a:pPr>
            <a:r>
              <a:rPr lang="en-GB" sz="646">
                <a:solidFill>
                  <a:schemeClr val="bg1"/>
                </a:solidFill>
                <a:latin typeface="+mn-lt"/>
                <a:sym typeface="Trebuchet MS" panose="020B0603020202020204" pitchFamily="34" charset="0"/>
              </a:rPr>
              <a:t>UK Marking - Business Readiness Forum - updated icons.pptx</a:t>
            </a:r>
            <a:endParaRPr lang="en-US" sz="646">
              <a:solidFill>
                <a:schemeClr val="bg1"/>
              </a:solidFill>
              <a:latin typeface="+mn-lt"/>
              <a:sym typeface="Trebuchet MS" panose="020B0603020202020204" pitchFamily="34" charset="0"/>
            </a:endParaRPr>
          </a:p>
        </p:txBody>
      </p:sp>
      <p:sp>
        <p:nvSpPr>
          <p:cNvPr id="10" name="Rectangle 9"/>
          <p:cNvSpPr/>
          <p:nvPr userDrawn="1">
            <p:custDataLst>
              <p:tags r:id="rId4"/>
            </p:custDataLst>
          </p:nvPr>
        </p:nvSpPr>
        <p:spPr>
          <a:xfrm>
            <a:off x="817478" y="2668041"/>
            <a:ext cx="7509600" cy="3201026"/>
          </a:xfrm>
          <a:prstGeom prst="rect">
            <a:avLst/>
          </a:prstGeom>
          <a:noFill/>
          <a:ln w="9525" cap="rnd" cmpd="sng" algn="ctr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29BA74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253218" tIns="253218" rIns="253218" bIns="126609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5539"/>
              </a:lnSpc>
            </a:pPr>
            <a:endParaRPr lang="en-US" sz="4062">
              <a:solidFill>
                <a:srgbClr val="FFFFFF">
                  <a:lumMod val="100000"/>
                </a:srgbClr>
              </a:solidFill>
              <a:latin typeface="Trebuchet MS" panose="020B0603020202020204" pitchFamily="34" charset="0"/>
            </a:endParaRPr>
          </a:p>
        </p:txBody>
      </p:sp>
      <p:sp>
        <p:nvSpPr>
          <p:cNvPr id="11" name="Rectangle 10"/>
          <p:cNvSpPr/>
          <p:nvPr userDrawn="1">
            <p:custDataLst>
              <p:tags r:id="rId5"/>
            </p:custDataLst>
          </p:nvPr>
        </p:nvSpPr>
        <p:spPr>
          <a:xfrm>
            <a:off x="817478" y="1457802"/>
            <a:ext cx="846605" cy="918000"/>
          </a:xfrm>
          <a:prstGeom prst="rect">
            <a:avLst/>
          </a:prstGeom>
          <a:noFill/>
          <a:ln w="9525" cap="rnd" cmpd="sng" algn="ctr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29BA74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endParaRPr lang="en-US" sz="1846">
              <a:solidFill>
                <a:srgbClr val="FFFFFF">
                  <a:lumMod val="100000"/>
                </a:srgbClr>
              </a:solidFill>
              <a:latin typeface="Trebuchet MS" panose="020B0603020202020204" pitchFamily="34" charset="0"/>
            </a:endParaRPr>
          </a:p>
        </p:txBody>
      </p:sp>
      <p:sp>
        <p:nvSpPr>
          <p:cNvPr id="12" name="TextBox 11"/>
          <p:cNvSpPr txBox="1"/>
          <p:nvPr userDrawn="1"/>
        </p:nvSpPr>
        <p:spPr>
          <a:xfrm>
            <a:off x="7103676" y="246486"/>
            <a:ext cx="1623920" cy="262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8" b="1">
                <a:solidFill>
                  <a:srgbClr val="FFFFFF"/>
                </a:solidFill>
                <a:cs typeface="Arial" panose="020B0604020202020204" pitchFamily="34" charset="0"/>
              </a:rPr>
              <a:t>OFFICIAL-SENSITIVE</a:t>
            </a:r>
          </a:p>
        </p:txBody>
      </p:sp>
      <p:sp>
        <p:nvSpPr>
          <p:cNvPr id="66" name="TextBox 65"/>
          <p:cNvSpPr txBox="1"/>
          <p:nvPr userDrawn="1"/>
        </p:nvSpPr>
        <p:spPr>
          <a:xfrm>
            <a:off x="3649361" y="142876"/>
            <a:ext cx="1846385" cy="209550"/>
          </a:xfrm>
          <a:prstGeom prst="rect">
            <a:avLst/>
          </a:prstGeom>
          <a:solidFill>
            <a:srgbClr val="FFF3BF"/>
          </a:solidFill>
          <a:ln cap="rnd">
            <a:noFill/>
            <a:prstDash val="solid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0000"/>
              </a:lnSpc>
              <a:spcAft>
                <a:spcPts val="554"/>
              </a:spcAft>
            </a:pPr>
            <a:r>
              <a:rPr lang="en-US" sz="969"/>
              <a:t>DRAFT – WORK IN PROGRESS</a:t>
            </a:r>
          </a:p>
        </p:txBody>
      </p:sp>
    </p:spTree>
    <p:extLst>
      <p:ext uri="{BB962C8B-B14F-4D97-AF65-F5344CB8AC3E}">
        <p14:creationId xmlns:p14="http://schemas.microsoft.com/office/powerpoint/2010/main" val="15415051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35573-2FEE-41FC-A9D8-69E6A7D0C281}" type="datetimeFigureOut">
              <a:rPr lang="en-GB" smtClean="0"/>
              <a:t>24/01/2020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23101-2CF2-4830-9078-CC565604177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16678110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genda Full Width Overview">
    <p:bg>
      <p:bgPr>
        <a:gradFill>
          <a:gsLst>
            <a:gs pos="0">
              <a:schemeClr val="tx2"/>
            </a:gs>
            <a:gs pos="100000">
              <a:schemeClr val="tx2">
                <a:lumMod val="50000"/>
              </a:schemeClr>
            </a:gs>
          </a:gsLst>
          <a:lin ang="81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192" y="1590"/>
          <a:ext cx="1190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8" name="think-cell Slide" r:id="rId7" imgW="270" imgH="270" progId="TCLayout.ActiveDocument.1">
                  <p:embed/>
                </p:oleObj>
              </mc:Choice>
              <mc:Fallback>
                <p:oleObj name="think-cell Slide" r:id="rId7" imgW="270" imgH="270" progId="TCLayout.ActiveDocument.1">
                  <p:embed/>
                  <p:pic>
                    <p:nvPicPr>
                      <p:cNvPr id="3" name="Object 2" hidden="1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192" y="1590"/>
                        <a:ext cx="1190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Page"/>
          <p:cNvSpPr txBox="1"/>
          <p:nvPr userDrawn="1"/>
        </p:nvSpPr>
        <p:spPr bwMode="white">
          <a:xfrm>
            <a:off x="8264493" y="6416262"/>
            <a:ext cx="285750" cy="142027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marR="0" indent="0" algn="r" defTabSz="8440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CF27A5-1A5B-48D3-A060-2758FFBB1ADD}" type="slidenum">
              <a:rPr lang="en-US" sz="923" kern="1200" smtClean="0">
                <a:solidFill>
                  <a:schemeClr val="bg1"/>
                </a:solidFill>
                <a:latin typeface="+mn-lt"/>
                <a:ea typeface="+mn-ea"/>
                <a:cs typeface="+mn-cs"/>
                <a:sym typeface="Trebuchet MS" panose="020B0603020202020204" pitchFamily="34" charset="0"/>
              </a:rPr>
              <a:pPr marL="0" marR="0" indent="0" algn="r" defTabSz="84408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923" kern="1200">
              <a:solidFill>
                <a:schemeClr val="bg1"/>
              </a:solidFill>
              <a:latin typeface="+mn-lt"/>
              <a:ea typeface="+mn-ea"/>
              <a:cs typeface="+mn-cs"/>
              <a:sym typeface="Trebuchet MS" panose="020B0603020202020204" pitchFamily="34" charset="0"/>
            </a:endParaRPr>
          </a:p>
        </p:txBody>
      </p:sp>
      <p:sp>
        <p:nvSpPr>
          <p:cNvPr id="8" name="FooterSimple" hidden="1"/>
          <p:cNvSpPr txBox="1"/>
          <p:nvPr userDrawn="1">
            <p:custDataLst>
              <p:tags r:id="rId3"/>
            </p:custDataLst>
          </p:nvPr>
        </p:nvSpPr>
        <p:spPr>
          <a:xfrm rot="16200000">
            <a:off x="7532634" y="5121637"/>
            <a:ext cx="2743200" cy="89448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>
              <a:lnSpc>
                <a:spcPct val="90000"/>
              </a:lnSpc>
              <a:spcAft>
                <a:spcPts val="554"/>
              </a:spcAft>
            </a:pPr>
            <a:r>
              <a:rPr lang="en-GB" sz="646">
                <a:solidFill>
                  <a:schemeClr val="bg1"/>
                </a:solidFill>
                <a:latin typeface="+mn-lt"/>
                <a:sym typeface="Trebuchet MS" panose="020B0603020202020204" pitchFamily="34" charset="0"/>
              </a:rPr>
              <a:t>UK Marking - Business Readiness Forum - updated icons.pptx</a:t>
            </a:r>
            <a:endParaRPr lang="en-US" sz="646">
              <a:solidFill>
                <a:schemeClr val="bg1"/>
              </a:solidFill>
              <a:latin typeface="+mn-lt"/>
              <a:sym typeface="Trebuchet MS" panose="020B0603020202020204" pitchFamily="34" charset="0"/>
            </a:endParaRPr>
          </a:p>
        </p:txBody>
      </p:sp>
      <p:cxnSp>
        <p:nvCxnSpPr>
          <p:cNvPr id="10" name="Straight Connector 9"/>
          <p:cNvCxnSpPr/>
          <p:nvPr userDrawn="1">
            <p:custDataLst>
              <p:tags r:id="rId4"/>
            </p:custDataLst>
          </p:nvPr>
        </p:nvCxnSpPr>
        <p:spPr>
          <a:xfrm>
            <a:off x="580292" y="1206001"/>
            <a:ext cx="8563708" cy="0"/>
          </a:xfrm>
          <a:prstGeom prst="line">
            <a:avLst/>
          </a:prstGeom>
          <a:noFill/>
          <a:ln w="9525" cap="rnd" cmpd="sng" algn="ctr">
            <a:solidFill>
              <a:srgbClr val="FFFFFF"/>
            </a:solidFill>
            <a:prstDash val="solid"/>
            <a:round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 userDrawn="1">
            <p:custDataLst>
              <p:tags r:id="rId5"/>
            </p:custDataLst>
          </p:nvPr>
        </p:nvSpPr>
        <p:spPr>
          <a:xfrm>
            <a:off x="580292" y="622800"/>
            <a:ext cx="6636921" cy="470898"/>
          </a:xfrm>
          <a:prstGeom prst="rect">
            <a:avLst/>
          </a:prstGeom>
          <a:noFill/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29BA74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sz="2585">
                <a:solidFill>
                  <a:schemeClr val="bg1">
                    <a:lumMod val="100000"/>
                  </a:schemeClr>
                </a:solidFill>
                <a:latin typeface="Trebuchet MS" panose="020B0603020202020204" pitchFamily="34" charset="0"/>
              </a:rPr>
              <a:t>Agenda</a:t>
            </a:r>
          </a:p>
        </p:txBody>
      </p:sp>
      <p:sp>
        <p:nvSpPr>
          <p:cNvPr id="12" name="TextBox 11"/>
          <p:cNvSpPr txBox="1"/>
          <p:nvPr userDrawn="1"/>
        </p:nvSpPr>
        <p:spPr>
          <a:xfrm>
            <a:off x="7103676" y="246486"/>
            <a:ext cx="1623920" cy="262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8" b="1">
                <a:solidFill>
                  <a:srgbClr val="FFFFFF"/>
                </a:solidFill>
                <a:cs typeface="Arial" panose="020B0604020202020204" pitchFamily="34" charset="0"/>
              </a:rPr>
              <a:t>OFFICIAL-SENSITIVE</a:t>
            </a:r>
          </a:p>
        </p:txBody>
      </p:sp>
      <p:sp>
        <p:nvSpPr>
          <p:cNvPr id="66" name="TextBox 65"/>
          <p:cNvSpPr txBox="1"/>
          <p:nvPr userDrawn="1"/>
        </p:nvSpPr>
        <p:spPr>
          <a:xfrm>
            <a:off x="3649361" y="142876"/>
            <a:ext cx="1846385" cy="209550"/>
          </a:xfrm>
          <a:prstGeom prst="rect">
            <a:avLst/>
          </a:prstGeom>
          <a:solidFill>
            <a:srgbClr val="FFF3BF"/>
          </a:solidFill>
          <a:ln cap="rnd">
            <a:noFill/>
            <a:prstDash val="solid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0000"/>
              </a:lnSpc>
              <a:spcAft>
                <a:spcPts val="554"/>
              </a:spcAft>
            </a:pPr>
            <a:r>
              <a:rPr lang="en-US" sz="969"/>
              <a:t>DRAFT – WORK IN PROGRESS</a:t>
            </a:r>
          </a:p>
        </p:txBody>
      </p:sp>
    </p:spTree>
    <p:extLst>
      <p:ext uri="{BB962C8B-B14F-4D97-AF65-F5344CB8AC3E}">
        <p14:creationId xmlns:p14="http://schemas.microsoft.com/office/powerpoint/2010/main" val="5068242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genda Two-Thirds">
    <p:bg>
      <p:bgPr>
        <a:gradFill>
          <a:gsLst>
            <a:gs pos="0">
              <a:schemeClr val="tx2"/>
            </a:gs>
            <a:gs pos="100000">
              <a:schemeClr val="tx2">
                <a:lumMod val="50000"/>
              </a:schemeClr>
            </a:gs>
          </a:gsLst>
          <a:lin ang="81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192" y="1590"/>
          <a:ext cx="1190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name="think-cell Slide" r:id="rId5" imgW="270" imgH="270" progId="TCLayout.ActiveDocument.1">
                  <p:embed/>
                </p:oleObj>
              </mc:Choice>
              <mc:Fallback>
                <p:oleObj name="think-cell Slide" r:id="rId5" imgW="270" imgH="270" progId="TCLayout.ActiveDocument.1">
                  <p:embed/>
                  <p:pic>
                    <p:nvPicPr>
                      <p:cNvPr id="2" name="Object 1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192" y="1590"/>
                        <a:ext cx="1190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2" name="Shadow"/>
          <p:cNvPicPr>
            <a:picLocks noChangeAspect="1"/>
          </p:cNvPicPr>
          <p:nvPr userDrawn="1"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398" t="8741" r="101" b="27"/>
          <a:stretch/>
        </p:blipFill>
        <p:spPr bwMode="ltGray">
          <a:xfrm flipH="1">
            <a:off x="2716391" y="0"/>
            <a:ext cx="384878" cy="6858000"/>
          </a:xfrm>
          <a:prstGeom prst="rect">
            <a:avLst/>
          </a:prstGeom>
        </p:spPr>
      </p:pic>
      <p:sp>
        <p:nvSpPr>
          <p:cNvPr id="66" name="PanelGray"/>
          <p:cNvSpPr/>
          <p:nvPr userDrawn="1"/>
        </p:nvSpPr>
        <p:spPr bwMode="white">
          <a:xfrm>
            <a:off x="3102278" y="-1309"/>
            <a:ext cx="6041722" cy="6859309"/>
          </a:xfrm>
          <a:custGeom>
            <a:avLst/>
            <a:gdLst>
              <a:gd name="connsiteX0" fmla="*/ 0 w 6553548"/>
              <a:gd name="connsiteY0" fmla="*/ 0 h 6859309"/>
              <a:gd name="connsiteX1" fmla="*/ 6553548 w 6553548"/>
              <a:gd name="connsiteY1" fmla="*/ 0 h 6859309"/>
              <a:gd name="connsiteX2" fmla="*/ 6553548 w 6553548"/>
              <a:gd name="connsiteY2" fmla="*/ 6859309 h 6859309"/>
              <a:gd name="connsiteX3" fmla="*/ 0 w 6553548"/>
              <a:gd name="connsiteY3" fmla="*/ 6859309 h 68593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553548" h="6859309">
                <a:moveTo>
                  <a:pt x="0" y="0"/>
                </a:moveTo>
                <a:lnTo>
                  <a:pt x="6553548" y="0"/>
                </a:lnTo>
                <a:lnTo>
                  <a:pt x="6553548" y="6859309"/>
                </a:lnTo>
                <a:lnTo>
                  <a:pt x="0" y="6859309"/>
                </a:lnTo>
                <a:close/>
              </a:path>
            </a:pathLst>
          </a:cu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>
            <a:noAutofit/>
          </a:bodyPr>
          <a:lstStyle/>
          <a:p>
            <a:pPr lvl="0"/>
            <a:endParaRPr lang="en-US" sz="1108">
              <a:solidFill>
                <a:schemeClr val="bg1"/>
              </a:solidFill>
              <a:latin typeface="+mn-lt"/>
              <a:sym typeface="Trebuchet MS" panose="020B0603020202020204" pitchFamily="34" charset="0"/>
            </a:endParaRPr>
          </a:p>
        </p:txBody>
      </p:sp>
      <p:sp>
        <p:nvSpPr>
          <p:cNvPr id="15" name="Page"/>
          <p:cNvSpPr txBox="1"/>
          <p:nvPr userDrawn="1"/>
        </p:nvSpPr>
        <p:spPr>
          <a:xfrm>
            <a:off x="8264493" y="6416898"/>
            <a:ext cx="285750" cy="142027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marR="0" indent="0" algn="r" defTabSz="8440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CF27A5-1A5B-48D3-A060-2758FFBB1ADD}" type="slidenum">
              <a:rPr lang="en-US" sz="923" kern="1200" smtClean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  <a:sym typeface="Trebuchet MS" panose="020B0603020202020204" pitchFamily="34" charset="0"/>
              </a:rPr>
              <a:pPr marL="0" marR="0" indent="0" algn="r" defTabSz="84408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923" kern="1200">
              <a:solidFill>
                <a:schemeClr val="bg1">
                  <a:lumMod val="50000"/>
                </a:schemeClr>
              </a:solidFill>
              <a:latin typeface="+mn-lt"/>
              <a:ea typeface="+mn-ea"/>
              <a:cs typeface="+mn-cs"/>
              <a:sym typeface="Trebuchet MS" panose="020B0603020202020204" pitchFamily="34" charset="0"/>
            </a:endParaRPr>
          </a:p>
        </p:txBody>
      </p:sp>
      <p:sp>
        <p:nvSpPr>
          <p:cNvPr id="10" name="FooterSimple" hidden="1"/>
          <p:cNvSpPr txBox="1"/>
          <p:nvPr userDrawn="1">
            <p:custDataLst>
              <p:tags r:id="rId3"/>
            </p:custDataLst>
          </p:nvPr>
        </p:nvSpPr>
        <p:spPr>
          <a:xfrm rot="16200000">
            <a:off x="7532634" y="5121637"/>
            <a:ext cx="2743200" cy="89448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>
              <a:lnSpc>
                <a:spcPct val="90000"/>
              </a:lnSpc>
              <a:spcAft>
                <a:spcPts val="554"/>
              </a:spcAft>
            </a:pPr>
            <a:r>
              <a:rPr lang="en-GB" sz="646">
                <a:solidFill>
                  <a:schemeClr val="bg1">
                    <a:lumMod val="50000"/>
                  </a:schemeClr>
                </a:solidFill>
                <a:latin typeface="+mn-lt"/>
                <a:sym typeface="Trebuchet MS" panose="020B0603020202020204" pitchFamily="34" charset="0"/>
              </a:rPr>
              <a:t>UK Marking - Business Readiness Forum - updated icons.pptx</a:t>
            </a:r>
            <a:endParaRPr lang="en-US" sz="646">
              <a:solidFill>
                <a:schemeClr val="bg1">
                  <a:lumMod val="50000"/>
                </a:schemeClr>
              </a:solidFill>
              <a:latin typeface="+mn-lt"/>
              <a:sym typeface="Trebuchet MS" panose="020B0603020202020204" pitchFamily="34" charset="0"/>
            </a:endParaRPr>
          </a:p>
        </p:txBody>
      </p:sp>
      <p:sp>
        <p:nvSpPr>
          <p:cNvPr id="3" name="TextBox 2"/>
          <p:cNvSpPr txBox="1"/>
          <p:nvPr userDrawn="1"/>
        </p:nvSpPr>
        <p:spPr>
          <a:xfrm>
            <a:off x="581538" y="2682000"/>
            <a:ext cx="2282954" cy="1497600"/>
          </a:xfrm>
          <a:prstGeom prst="rect">
            <a:avLst/>
          </a:prstGeom>
          <a:noFill/>
          <a:ln cap="rnd">
            <a:noFill/>
            <a:prstDash val="solid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l">
              <a:lnSpc>
                <a:spcPct val="90000"/>
              </a:lnSpc>
              <a:spcAft>
                <a:spcPts val="554"/>
              </a:spcAft>
            </a:pPr>
            <a:r>
              <a:rPr lang="en-US" sz="2585">
                <a:solidFill>
                  <a:schemeClr val="bg1"/>
                </a:solidFill>
              </a:rPr>
              <a:t>Agenda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7103676" y="246486"/>
            <a:ext cx="1623920" cy="262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8" b="1">
                <a:solidFill>
                  <a:srgbClr val="133370"/>
                </a:solidFill>
                <a:cs typeface="Arial" panose="020B0604020202020204" pitchFamily="34" charset="0"/>
              </a:rPr>
              <a:t>OFFICIAL-SENSITIVE</a:t>
            </a:r>
          </a:p>
        </p:txBody>
      </p:sp>
      <p:sp>
        <p:nvSpPr>
          <p:cNvPr id="68" name="TextBox 67"/>
          <p:cNvSpPr txBox="1"/>
          <p:nvPr userDrawn="1"/>
        </p:nvSpPr>
        <p:spPr>
          <a:xfrm>
            <a:off x="3649361" y="142876"/>
            <a:ext cx="1846385" cy="209550"/>
          </a:xfrm>
          <a:prstGeom prst="rect">
            <a:avLst/>
          </a:prstGeom>
          <a:solidFill>
            <a:srgbClr val="FFF3BF"/>
          </a:solidFill>
          <a:ln cap="rnd">
            <a:noFill/>
            <a:prstDash val="solid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0000"/>
              </a:lnSpc>
              <a:spcAft>
                <a:spcPts val="554"/>
              </a:spcAft>
            </a:pPr>
            <a:r>
              <a:rPr lang="en-US" sz="969"/>
              <a:t>DRAFT – WORK IN PROGRESS</a:t>
            </a:r>
          </a:p>
        </p:txBody>
      </p:sp>
    </p:spTree>
    <p:extLst>
      <p:ext uri="{BB962C8B-B14F-4D97-AF65-F5344CB8AC3E}">
        <p14:creationId xmlns:p14="http://schemas.microsoft.com/office/powerpoint/2010/main" val="2336396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genda D. Section Header Overview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192" y="1590"/>
          <a:ext cx="1190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6" name="think-cell Slide" r:id="rId8" imgW="270" imgH="270" progId="TCLayout.ActiveDocument.1">
                  <p:embed/>
                </p:oleObj>
              </mc:Choice>
              <mc:Fallback>
                <p:oleObj name="think-cell Slide" r:id="rId8" imgW="270" imgH="270" progId="TCLayout.ActiveDocument.1">
                  <p:embed/>
                  <p:pic>
                    <p:nvPicPr>
                      <p:cNvPr id="2" name="Object 1" hidden="1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192" y="1590"/>
                        <a:ext cx="1190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FooterSimple" hidden="1"/>
          <p:cNvSpPr txBox="1"/>
          <p:nvPr userDrawn="1">
            <p:custDataLst>
              <p:tags r:id="rId3"/>
            </p:custDataLst>
          </p:nvPr>
        </p:nvSpPr>
        <p:spPr>
          <a:xfrm rot="16200000">
            <a:off x="7532634" y="5121637"/>
            <a:ext cx="2743200" cy="89448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>
              <a:lnSpc>
                <a:spcPct val="90000"/>
              </a:lnSpc>
              <a:spcAft>
                <a:spcPts val="554"/>
              </a:spcAft>
            </a:pPr>
            <a:r>
              <a:rPr lang="en-GB" sz="646">
                <a:solidFill>
                  <a:schemeClr val="bg1">
                    <a:lumMod val="50000"/>
                  </a:schemeClr>
                </a:solidFill>
                <a:latin typeface="+mn-lt"/>
                <a:sym typeface="Trebuchet MS" panose="020B0603020202020204" pitchFamily="34" charset="0"/>
              </a:rPr>
              <a:t>UK Marking - Business Readiness Forum - updated icons.pptx</a:t>
            </a:r>
            <a:endParaRPr lang="en-US" sz="646">
              <a:solidFill>
                <a:schemeClr val="bg1">
                  <a:lumMod val="50000"/>
                </a:schemeClr>
              </a:solidFill>
              <a:latin typeface="+mn-lt"/>
              <a:sym typeface="Trebuchet MS" panose="020B0603020202020204" pitchFamily="34" charset="0"/>
            </a:endParaRPr>
          </a:p>
        </p:txBody>
      </p:sp>
      <p:sp>
        <p:nvSpPr>
          <p:cNvPr id="8" name="Rectangle 7"/>
          <p:cNvSpPr/>
          <p:nvPr userDrawn="1">
            <p:custDataLst>
              <p:tags r:id="rId4"/>
            </p:custDataLst>
          </p:nvPr>
        </p:nvSpPr>
        <p:spPr>
          <a:xfrm>
            <a:off x="1632114" y="4552779"/>
            <a:ext cx="804185" cy="872423"/>
          </a:xfrm>
          <a:prstGeom prst="rect">
            <a:avLst/>
          </a:prstGeom>
          <a:noFill/>
          <a:ln w="9525" cap="rnd" cmpd="sng" algn="ctr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29BA74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endParaRPr lang="en-US" sz="1108">
              <a:solidFill>
                <a:schemeClr val="tx1">
                  <a:lumMod val="100000"/>
                </a:schemeClr>
              </a:solidFill>
              <a:latin typeface="Trebuchet MS" panose="020B0603020202020204" pitchFamily="34" charset="0"/>
            </a:endParaRPr>
          </a:p>
        </p:txBody>
      </p:sp>
      <p:sp>
        <p:nvSpPr>
          <p:cNvPr id="9" name="Rectangle 8"/>
          <p:cNvSpPr/>
          <p:nvPr userDrawn="1">
            <p:custDataLst>
              <p:tags r:id="rId5"/>
            </p:custDataLst>
          </p:nvPr>
        </p:nvSpPr>
        <p:spPr>
          <a:xfrm>
            <a:off x="2568603" y="4552778"/>
            <a:ext cx="1212923" cy="1312672"/>
          </a:xfrm>
          <a:prstGeom prst="rect">
            <a:avLst/>
          </a:prstGeom>
          <a:noFill/>
          <a:ln w="9525" cap="rnd" cmpd="sng" algn="ctr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29BA74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9692" tIns="166154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endParaRPr lang="en-US" sz="1108">
              <a:solidFill>
                <a:schemeClr val="tx1">
                  <a:lumMod val="100000"/>
                </a:schemeClr>
              </a:solidFill>
              <a:latin typeface="Trebuchet MS" panose="020B0603020202020204" pitchFamily="34" charset="0"/>
            </a:endParaRPr>
          </a:p>
        </p:txBody>
      </p:sp>
      <p:sp>
        <p:nvSpPr>
          <p:cNvPr id="10" name="Rectangle 9"/>
          <p:cNvSpPr/>
          <p:nvPr userDrawn="1">
            <p:custDataLst>
              <p:tags r:id="rId6"/>
            </p:custDataLst>
          </p:nvPr>
        </p:nvSpPr>
        <p:spPr>
          <a:xfrm>
            <a:off x="581536" y="914400"/>
            <a:ext cx="3199989" cy="3494377"/>
          </a:xfrm>
          <a:prstGeom prst="rect">
            <a:avLst/>
          </a:prstGeom>
          <a:noFill/>
          <a:ln w="9525" cap="rnd" cmpd="sng" algn="ctr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29BA74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332308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95000"/>
              </a:lnSpc>
            </a:pPr>
            <a:r>
              <a:rPr lang="en-US" sz="4062">
                <a:solidFill>
                  <a:schemeClr val="accent4">
                    <a:lumMod val="100000"/>
                  </a:schemeClr>
                </a:solidFill>
                <a:latin typeface="Trebuchet MS" panose="020B0603020202020204" pitchFamily="34" charset="0"/>
              </a:rPr>
              <a:t>Agenda</a:t>
            </a:r>
          </a:p>
        </p:txBody>
      </p:sp>
      <p:sp>
        <p:nvSpPr>
          <p:cNvPr id="11" name="TextBox 10"/>
          <p:cNvSpPr txBox="1"/>
          <p:nvPr userDrawn="1"/>
        </p:nvSpPr>
        <p:spPr>
          <a:xfrm>
            <a:off x="7103676" y="246486"/>
            <a:ext cx="1623920" cy="262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8" b="1">
                <a:solidFill>
                  <a:srgbClr val="133370"/>
                </a:solidFill>
                <a:cs typeface="Arial" panose="020B0604020202020204" pitchFamily="34" charset="0"/>
              </a:rPr>
              <a:t>OFFICIAL-SENSITIVE</a:t>
            </a:r>
          </a:p>
        </p:txBody>
      </p:sp>
      <p:sp>
        <p:nvSpPr>
          <p:cNvPr id="66" name="TextBox 65"/>
          <p:cNvSpPr txBox="1"/>
          <p:nvPr userDrawn="1"/>
        </p:nvSpPr>
        <p:spPr>
          <a:xfrm>
            <a:off x="3649361" y="142876"/>
            <a:ext cx="1846385" cy="209550"/>
          </a:xfrm>
          <a:prstGeom prst="rect">
            <a:avLst/>
          </a:prstGeom>
          <a:solidFill>
            <a:srgbClr val="FFF3BF"/>
          </a:solidFill>
          <a:ln cap="rnd">
            <a:noFill/>
            <a:prstDash val="solid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0000"/>
              </a:lnSpc>
              <a:spcAft>
                <a:spcPts val="554"/>
              </a:spcAft>
            </a:pPr>
            <a:r>
              <a:rPr lang="en-US" sz="969"/>
              <a:t>DRAFT – WORK IN PROGRESS</a:t>
            </a:r>
          </a:p>
        </p:txBody>
      </p:sp>
    </p:spTree>
    <p:extLst>
      <p:ext uri="{BB962C8B-B14F-4D97-AF65-F5344CB8AC3E}">
        <p14:creationId xmlns:p14="http://schemas.microsoft.com/office/powerpoint/2010/main" val="2449111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genda D. 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192" y="1590"/>
          <a:ext cx="1190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0" name="think-cell Slide" r:id="rId7" imgW="270" imgH="270" progId="TCLayout.ActiveDocument.1">
                  <p:embed/>
                </p:oleObj>
              </mc:Choice>
              <mc:Fallback>
                <p:oleObj name="think-cell Slide" r:id="rId7" imgW="270" imgH="270" progId="TCLayout.ActiveDocument.1">
                  <p:embed/>
                  <p:pic>
                    <p:nvPicPr>
                      <p:cNvPr id="2" name="Object 1" hidden="1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192" y="1590"/>
                        <a:ext cx="1190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FooterSimple" hidden="1"/>
          <p:cNvSpPr txBox="1"/>
          <p:nvPr userDrawn="1">
            <p:custDataLst>
              <p:tags r:id="rId3"/>
            </p:custDataLst>
          </p:nvPr>
        </p:nvSpPr>
        <p:spPr>
          <a:xfrm rot="16200000">
            <a:off x="7532634" y="5121637"/>
            <a:ext cx="2743200" cy="89448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>
              <a:lnSpc>
                <a:spcPct val="90000"/>
              </a:lnSpc>
              <a:spcAft>
                <a:spcPts val="554"/>
              </a:spcAft>
            </a:pPr>
            <a:r>
              <a:rPr lang="en-GB" sz="646">
                <a:solidFill>
                  <a:schemeClr val="bg1">
                    <a:lumMod val="50000"/>
                  </a:schemeClr>
                </a:solidFill>
                <a:latin typeface="+mn-lt"/>
                <a:sym typeface="Trebuchet MS" panose="020B0603020202020204" pitchFamily="34" charset="0"/>
              </a:rPr>
              <a:t>UK Marking - Business Readiness Forum - updated icons.pptx</a:t>
            </a:r>
            <a:endParaRPr lang="en-US" sz="646">
              <a:solidFill>
                <a:schemeClr val="bg1">
                  <a:lumMod val="50000"/>
                </a:schemeClr>
              </a:solidFill>
              <a:latin typeface="+mn-lt"/>
              <a:sym typeface="Trebuchet MS" panose="020B0603020202020204" pitchFamily="34" charset="0"/>
            </a:endParaRPr>
          </a:p>
        </p:txBody>
      </p:sp>
      <p:sp>
        <p:nvSpPr>
          <p:cNvPr id="8" name="Rectangle 7"/>
          <p:cNvSpPr/>
          <p:nvPr userDrawn="1">
            <p:custDataLst>
              <p:tags r:id="rId4"/>
            </p:custDataLst>
          </p:nvPr>
        </p:nvSpPr>
        <p:spPr>
          <a:xfrm>
            <a:off x="817475" y="2668041"/>
            <a:ext cx="7509600" cy="3201026"/>
          </a:xfrm>
          <a:prstGeom prst="rect">
            <a:avLst/>
          </a:prstGeom>
          <a:noFill/>
          <a:ln w="9525" cap="rnd" cmpd="sng" algn="ctr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29BA74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253218" tIns="253218" rIns="253218" bIns="126609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5539"/>
              </a:lnSpc>
            </a:pPr>
            <a:endParaRPr lang="en-US" sz="4062">
              <a:solidFill>
                <a:schemeClr val="accent4">
                  <a:lumMod val="100000"/>
                </a:schemeClr>
              </a:solidFill>
              <a:latin typeface="Trebuchet MS" panose="020B0603020202020204" pitchFamily="34" charset="0"/>
            </a:endParaRPr>
          </a:p>
        </p:txBody>
      </p:sp>
      <p:sp>
        <p:nvSpPr>
          <p:cNvPr id="9" name="Rectangle 8"/>
          <p:cNvSpPr/>
          <p:nvPr userDrawn="1">
            <p:custDataLst>
              <p:tags r:id="rId5"/>
            </p:custDataLst>
          </p:nvPr>
        </p:nvSpPr>
        <p:spPr>
          <a:xfrm>
            <a:off x="817475" y="1457802"/>
            <a:ext cx="846605" cy="918000"/>
          </a:xfrm>
          <a:prstGeom prst="rect">
            <a:avLst/>
          </a:prstGeom>
          <a:noFill/>
          <a:ln w="9525" cap="rnd" cmpd="sng" algn="ctr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29BA74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endParaRPr lang="en-US" sz="1108">
              <a:solidFill>
                <a:schemeClr val="tx1">
                  <a:lumMod val="100000"/>
                </a:schemeClr>
              </a:solidFill>
              <a:latin typeface="Trebuchet MS" panose="020B0603020202020204" pitchFamily="34" charset="0"/>
            </a:endParaRPr>
          </a:p>
        </p:txBody>
      </p:sp>
      <p:sp>
        <p:nvSpPr>
          <p:cNvPr id="7" name="TextBox 6"/>
          <p:cNvSpPr txBox="1"/>
          <p:nvPr userDrawn="1"/>
        </p:nvSpPr>
        <p:spPr>
          <a:xfrm>
            <a:off x="7103676" y="246486"/>
            <a:ext cx="1623920" cy="262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8" b="1">
                <a:solidFill>
                  <a:srgbClr val="133370"/>
                </a:solidFill>
                <a:cs typeface="Arial" panose="020B0604020202020204" pitchFamily="34" charset="0"/>
              </a:rPr>
              <a:t>OFFICIAL-SENSITIVE</a:t>
            </a:r>
          </a:p>
        </p:txBody>
      </p:sp>
      <p:sp>
        <p:nvSpPr>
          <p:cNvPr id="64" name="TextBox 63"/>
          <p:cNvSpPr txBox="1"/>
          <p:nvPr userDrawn="1"/>
        </p:nvSpPr>
        <p:spPr>
          <a:xfrm>
            <a:off x="3649361" y="142876"/>
            <a:ext cx="1846385" cy="209550"/>
          </a:xfrm>
          <a:prstGeom prst="rect">
            <a:avLst/>
          </a:prstGeom>
          <a:solidFill>
            <a:srgbClr val="FFF3BF"/>
          </a:solidFill>
          <a:ln cap="rnd">
            <a:noFill/>
            <a:prstDash val="solid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0000"/>
              </a:lnSpc>
              <a:spcAft>
                <a:spcPts val="554"/>
              </a:spcAft>
            </a:pPr>
            <a:r>
              <a:rPr lang="en-US" sz="969"/>
              <a:t>DRAFT – WORK IN PROGRESS</a:t>
            </a:r>
          </a:p>
        </p:txBody>
      </p:sp>
    </p:spTree>
    <p:extLst>
      <p:ext uri="{BB962C8B-B14F-4D97-AF65-F5344CB8AC3E}">
        <p14:creationId xmlns:p14="http://schemas.microsoft.com/office/powerpoint/2010/main" val="42824336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genda D. Full Width Overview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192" y="1590"/>
          <a:ext cx="1190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4" name="think-cell Slide" r:id="rId7" imgW="270" imgH="270" progId="TCLayout.ActiveDocument.1">
                  <p:embed/>
                </p:oleObj>
              </mc:Choice>
              <mc:Fallback>
                <p:oleObj name="think-cell Slide" r:id="rId7" imgW="270" imgH="270" progId="TCLayout.ActiveDocument.1">
                  <p:embed/>
                  <p:pic>
                    <p:nvPicPr>
                      <p:cNvPr id="2" name="Object 1" hidden="1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192" y="1590"/>
                        <a:ext cx="1190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FooterSimple" hidden="1"/>
          <p:cNvSpPr txBox="1"/>
          <p:nvPr userDrawn="1">
            <p:custDataLst>
              <p:tags r:id="rId3"/>
            </p:custDataLst>
          </p:nvPr>
        </p:nvSpPr>
        <p:spPr>
          <a:xfrm rot="16200000">
            <a:off x="7532634" y="5121637"/>
            <a:ext cx="2743200" cy="89448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>
              <a:lnSpc>
                <a:spcPct val="90000"/>
              </a:lnSpc>
              <a:spcAft>
                <a:spcPts val="554"/>
              </a:spcAft>
            </a:pPr>
            <a:r>
              <a:rPr lang="en-GB" sz="646">
                <a:solidFill>
                  <a:schemeClr val="bg1">
                    <a:lumMod val="50000"/>
                  </a:schemeClr>
                </a:solidFill>
                <a:latin typeface="+mn-lt"/>
                <a:sym typeface="Trebuchet MS" panose="020B0603020202020204" pitchFamily="34" charset="0"/>
              </a:rPr>
              <a:t>UK Marking - Business Readiness Forum - updated icons.pptx</a:t>
            </a:r>
            <a:endParaRPr lang="en-US" sz="646">
              <a:solidFill>
                <a:schemeClr val="bg1">
                  <a:lumMod val="50000"/>
                </a:schemeClr>
              </a:solidFill>
              <a:latin typeface="+mn-lt"/>
              <a:sym typeface="Trebuchet MS" panose="020B0603020202020204" pitchFamily="34" charset="0"/>
            </a:endParaRPr>
          </a:p>
        </p:txBody>
      </p:sp>
      <p:cxnSp>
        <p:nvCxnSpPr>
          <p:cNvPr id="8" name="Straight Connector 7"/>
          <p:cNvCxnSpPr/>
          <p:nvPr userDrawn="1">
            <p:custDataLst>
              <p:tags r:id="rId4"/>
            </p:custDataLst>
          </p:nvPr>
        </p:nvCxnSpPr>
        <p:spPr>
          <a:xfrm>
            <a:off x="580292" y="1205999"/>
            <a:ext cx="8563708" cy="0"/>
          </a:xfrm>
          <a:prstGeom prst="line">
            <a:avLst/>
          </a:prstGeom>
          <a:noFill/>
          <a:ln w="9525" cap="rnd" cmpd="sng" algn="ctr">
            <a:solidFill>
              <a:schemeClr val="accent4"/>
            </a:solidFill>
            <a:prstDash val="solid"/>
            <a:round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 userDrawn="1">
            <p:custDataLst>
              <p:tags r:id="rId5"/>
            </p:custDataLst>
          </p:nvPr>
        </p:nvSpPr>
        <p:spPr>
          <a:xfrm>
            <a:off x="580292" y="622799"/>
            <a:ext cx="6636921" cy="470898"/>
          </a:xfrm>
          <a:prstGeom prst="rect">
            <a:avLst/>
          </a:prstGeom>
          <a:noFill/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29BA74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sz="2215">
                <a:solidFill>
                  <a:schemeClr val="accent4">
                    <a:lumMod val="100000"/>
                  </a:schemeClr>
                </a:solidFill>
                <a:latin typeface="Trebuchet MS" panose="020B0603020202020204" pitchFamily="34" charset="0"/>
              </a:rPr>
              <a:t>Agenda</a:t>
            </a:r>
          </a:p>
        </p:txBody>
      </p:sp>
      <p:sp>
        <p:nvSpPr>
          <p:cNvPr id="7" name="TextBox 6"/>
          <p:cNvSpPr txBox="1"/>
          <p:nvPr userDrawn="1"/>
        </p:nvSpPr>
        <p:spPr>
          <a:xfrm>
            <a:off x="7103676" y="246486"/>
            <a:ext cx="1623920" cy="262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8" b="1">
                <a:solidFill>
                  <a:srgbClr val="133370"/>
                </a:solidFill>
                <a:cs typeface="Arial" panose="020B0604020202020204" pitchFamily="34" charset="0"/>
              </a:rPr>
              <a:t>OFFICIAL-SENSITIVE</a:t>
            </a:r>
          </a:p>
        </p:txBody>
      </p:sp>
      <p:sp>
        <p:nvSpPr>
          <p:cNvPr id="64" name="TextBox 63"/>
          <p:cNvSpPr txBox="1"/>
          <p:nvPr userDrawn="1"/>
        </p:nvSpPr>
        <p:spPr>
          <a:xfrm>
            <a:off x="3649361" y="142876"/>
            <a:ext cx="1846385" cy="209550"/>
          </a:xfrm>
          <a:prstGeom prst="rect">
            <a:avLst/>
          </a:prstGeom>
          <a:solidFill>
            <a:srgbClr val="FFF3BF"/>
          </a:solidFill>
          <a:ln cap="rnd">
            <a:noFill/>
            <a:prstDash val="solid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0000"/>
              </a:lnSpc>
              <a:spcAft>
                <a:spcPts val="554"/>
              </a:spcAft>
            </a:pPr>
            <a:r>
              <a:rPr lang="en-US" sz="969"/>
              <a:t>DRAFT – WORK IN PROGRESS</a:t>
            </a:r>
          </a:p>
        </p:txBody>
      </p:sp>
    </p:spTree>
    <p:extLst>
      <p:ext uri="{BB962C8B-B14F-4D97-AF65-F5344CB8AC3E}">
        <p14:creationId xmlns:p14="http://schemas.microsoft.com/office/powerpoint/2010/main" val="2121347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genda D. Two-Thirds">
    <p:bg>
      <p:bgPr>
        <a:gradFill>
          <a:gsLst>
            <a:gs pos="0">
              <a:schemeClr val="tx2"/>
            </a:gs>
            <a:gs pos="100000">
              <a:schemeClr val="tx2">
                <a:lumMod val="50000"/>
              </a:schemeClr>
            </a:gs>
          </a:gsLst>
          <a:lin ang="81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192" y="1590"/>
          <a:ext cx="1190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8" name="think-cell Slide" r:id="rId5" imgW="270" imgH="270" progId="TCLayout.ActiveDocument.1">
                  <p:embed/>
                </p:oleObj>
              </mc:Choice>
              <mc:Fallback>
                <p:oleObj name="think-cell Slide" r:id="rId5" imgW="270" imgH="270" progId="TCLayout.ActiveDocument.1">
                  <p:embed/>
                  <p:pic>
                    <p:nvPicPr>
                      <p:cNvPr id="2" name="Object 1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192" y="1590"/>
                        <a:ext cx="1190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2" name="Shadow"/>
          <p:cNvPicPr>
            <a:picLocks noChangeAspect="1"/>
          </p:cNvPicPr>
          <p:nvPr userDrawn="1"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398" t="8741" r="101" b="27"/>
          <a:stretch/>
        </p:blipFill>
        <p:spPr bwMode="ltGray">
          <a:xfrm flipH="1">
            <a:off x="2716391" y="0"/>
            <a:ext cx="384878" cy="6858000"/>
          </a:xfrm>
          <a:prstGeom prst="rect">
            <a:avLst/>
          </a:prstGeom>
        </p:spPr>
      </p:pic>
      <p:sp>
        <p:nvSpPr>
          <p:cNvPr id="65" name="PanelWhite"/>
          <p:cNvSpPr/>
          <p:nvPr userDrawn="1"/>
        </p:nvSpPr>
        <p:spPr bwMode="white">
          <a:xfrm>
            <a:off x="3102278" y="-1309"/>
            <a:ext cx="6041722" cy="6859309"/>
          </a:xfrm>
          <a:custGeom>
            <a:avLst/>
            <a:gdLst>
              <a:gd name="connsiteX0" fmla="*/ 0 w 6553548"/>
              <a:gd name="connsiteY0" fmla="*/ 0 h 6859309"/>
              <a:gd name="connsiteX1" fmla="*/ 6553548 w 6553548"/>
              <a:gd name="connsiteY1" fmla="*/ 0 h 6859309"/>
              <a:gd name="connsiteX2" fmla="*/ 6553548 w 6553548"/>
              <a:gd name="connsiteY2" fmla="*/ 6859309 h 6859309"/>
              <a:gd name="connsiteX3" fmla="*/ 0 w 6553548"/>
              <a:gd name="connsiteY3" fmla="*/ 6859309 h 68593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553548" h="6859309">
                <a:moveTo>
                  <a:pt x="0" y="0"/>
                </a:moveTo>
                <a:lnTo>
                  <a:pt x="6553548" y="0"/>
                </a:lnTo>
                <a:lnTo>
                  <a:pt x="6553548" y="6859309"/>
                </a:lnTo>
                <a:lnTo>
                  <a:pt x="0" y="685930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/>
            <a:endParaRPr lang="en-US" sz="1108">
              <a:solidFill>
                <a:schemeClr val="bg1"/>
              </a:solidFill>
              <a:latin typeface="+mn-lt"/>
              <a:sym typeface="Trebuchet MS" panose="020B0603020202020204" pitchFamily="34" charset="0"/>
            </a:endParaRPr>
          </a:p>
        </p:txBody>
      </p:sp>
      <p:sp>
        <p:nvSpPr>
          <p:cNvPr id="28" name="Page"/>
          <p:cNvSpPr txBox="1"/>
          <p:nvPr userDrawn="1"/>
        </p:nvSpPr>
        <p:spPr>
          <a:xfrm>
            <a:off x="8264493" y="6416898"/>
            <a:ext cx="285750" cy="142027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marR="0" indent="0" algn="r" defTabSz="8440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CF27A5-1A5B-48D3-A060-2758FFBB1ADD}" type="slidenum">
              <a:rPr lang="en-US" sz="923" kern="1200" smtClean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  <a:sym typeface="Trebuchet MS" panose="020B0603020202020204" pitchFamily="34" charset="0"/>
              </a:rPr>
              <a:pPr marL="0" marR="0" indent="0" algn="r" defTabSz="84408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923" kern="1200">
              <a:solidFill>
                <a:schemeClr val="bg1">
                  <a:lumMod val="50000"/>
                </a:schemeClr>
              </a:solidFill>
              <a:latin typeface="+mn-lt"/>
              <a:ea typeface="+mn-ea"/>
              <a:cs typeface="+mn-cs"/>
              <a:sym typeface="Trebuchet MS" panose="020B0603020202020204" pitchFamily="34" charset="0"/>
            </a:endParaRPr>
          </a:p>
        </p:txBody>
      </p:sp>
      <p:sp>
        <p:nvSpPr>
          <p:cNvPr id="11" name="FooterSimple" hidden="1"/>
          <p:cNvSpPr txBox="1"/>
          <p:nvPr userDrawn="1">
            <p:custDataLst>
              <p:tags r:id="rId3"/>
            </p:custDataLst>
          </p:nvPr>
        </p:nvSpPr>
        <p:spPr>
          <a:xfrm rot="16200000">
            <a:off x="7532634" y="5121637"/>
            <a:ext cx="2743200" cy="89448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>
              <a:lnSpc>
                <a:spcPct val="90000"/>
              </a:lnSpc>
              <a:spcAft>
                <a:spcPts val="554"/>
              </a:spcAft>
            </a:pPr>
            <a:r>
              <a:rPr lang="en-GB" sz="646">
                <a:solidFill>
                  <a:schemeClr val="bg1">
                    <a:lumMod val="50000"/>
                  </a:schemeClr>
                </a:solidFill>
                <a:latin typeface="+mn-lt"/>
                <a:sym typeface="Trebuchet MS" panose="020B0603020202020204" pitchFamily="34" charset="0"/>
              </a:rPr>
              <a:t>UK Marking - Business Readiness Forum - updated icons.pptx</a:t>
            </a:r>
            <a:endParaRPr lang="en-US" sz="646">
              <a:solidFill>
                <a:schemeClr val="bg1">
                  <a:lumMod val="50000"/>
                </a:schemeClr>
              </a:solidFill>
              <a:latin typeface="+mn-lt"/>
              <a:sym typeface="Trebuchet MS" panose="020B0603020202020204" pitchFamily="34" charset="0"/>
            </a:endParaRPr>
          </a:p>
        </p:txBody>
      </p:sp>
      <p:sp>
        <p:nvSpPr>
          <p:cNvPr id="3" name="TextBox 2"/>
          <p:cNvSpPr txBox="1"/>
          <p:nvPr userDrawn="1"/>
        </p:nvSpPr>
        <p:spPr>
          <a:xfrm>
            <a:off x="581538" y="2682000"/>
            <a:ext cx="2282954" cy="1497600"/>
          </a:xfrm>
          <a:prstGeom prst="rect">
            <a:avLst/>
          </a:prstGeom>
          <a:noFill/>
          <a:ln cap="rnd">
            <a:noFill/>
            <a:prstDash val="solid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l">
              <a:lnSpc>
                <a:spcPct val="90000"/>
              </a:lnSpc>
              <a:spcAft>
                <a:spcPts val="554"/>
              </a:spcAft>
            </a:pPr>
            <a:r>
              <a:rPr lang="en-US" sz="2215">
                <a:solidFill>
                  <a:schemeClr val="bg1"/>
                </a:solidFill>
              </a:rPr>
              <a:t>Agenda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7103676" y="246486"/>
            <a:ext cx="1623920" cy="262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8" b="1">
                <a:solidFill>
                  <a:srgbClr val="133370"/>
                </a:solidFill>
                <a:cs typeface="Arial" panose="020B0604020202020204" pitchFamily="34" charset="0"/>
              </a:rPr>
              <a:t>OFFICIAL-SENSITIVE</a:t>
            </a:r>
          </a:p>
        </p:txBody>
      </p:sp>
      <p:sp>
        <p:nvSpPr>
          <p:cNvPr id="68" name="TextBox 67"/>
          <p:cNvSpPr txBox="1"/>
          <p:nvPr userDrawn="1"/>
        </p:nvSpPr>
        <p:spPr>
          <a:xfrm>
            <a:off x="3649361" y="142876"/>
            <a:ext cx="1846385" cy="209550"/>
          </a:xfrm>
          <a:prstGeom prst="rect">
            <a:avLst/>
          </a:prstGeom>
          <a:solidFill>
            <a:srgbClr val="FFF3BF"/>
          </a:solidFill>
          <a:ln cap="rnd">
            <a:noFill/>
            <a:prstDash val="solid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0000"/>
              </a:lnSpc>
              <a:spcAft>
                <a:spcPts val="554"/>
              </a:spcAft>
            </a:pPr>
            <a:r>
              <a:rPr lang="en-US" sz="969"/>
              <a:t>DRAFT – WORK IN PROGRESS</a:t>
            </a:r>
          </a:p>
        </p:txBody>
      </p:sp>
    </p:spTree>
    <p:extLst>
      <p:ext uri="{BB962C8B-B14F-4D97-AF65-F5344CB8AC3E}">
        <p14:creationId xmlns:p14="http://schemas.microsoft.com/office/powerpoint/2010/main" val="2155549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genda D. Table of Contents">
    <p:bg>
      <p:bgPr>
        <a:gradFill>
          <a:gsLst>
            <a:gs pos="0">
              <a:schemeClr val="tx2"/>
            </a:gs>
            <a:gs pos="100000">
              <a:schemeClr val="tx2">
                <a:lumMod val="50000"/>
              </a:schemeClr>
            </a:gs>
          </a:gsLst>
          <a:lin ang="81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192" y="1590"/>
          <a:ext cx="1190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2" name="think-cell Slide" r:id="rId5" imgW="270" imgH="270" progId="TCLayout.ActiveDocument.1">
                  <p:embed/>
                </p:oleObj>
              </mc:Choice>
              <mc:Fallback>
                <p:oleObj name="think-cell Slide" r:id="rId5" imgW="270" imgH="270" progId="TCLayout.ActiveDocument.1">
                  <p:embed/>
                  <p:pic>
                    <p:nvPicPr>
                      <p:cNvPr id="2" name="Object 1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192" y="1590"/>
                        <a:ext cx="1190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2" name="Shadow"/>
          <p:cNvPicPr>
            <a:picLocks noChangeAspect="1" noChangeArrowheads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3463" y="3594368"/>
            <a:ext cx="1260231" cy="3382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3" name="ArrowPanelWhite"/>
          <p:cNvSpPr/>
          <p:nvPr userDrawn="1"/>
        </p:nvSpPr>
        <p:spPr bwMode="ltGray">
          <a:xfrm>
            <a:off x="0" y="0"/>
            <a:ext cx="3099185" cy="6859310"/>
          </a:xfrm>
          <a:custGeom>
            <a:avLst/>
            <a:gdLst>
              <a:gd name="connsiteX0" fmla="*/ 0 w 3357450"/>
              <a:gd name="connsiteY0" fmla="*/ 0 h 6859310"/>
              <a:gd name="connsiteX1" fmla="*/ 255600 w 3357450"/>
              <a:gd name="connsiteY1" fmla="*/ 0 h 6859310"/>
              <a:gd name="connsiteX2" fmla="*/ 255600 w 3357450"/>
              <a:gd name="connsiteY2" fmla="*/ 1310 h 6859310"/>
              <a:gd name="connsiteX3" fmla="*/ 2534071 w 3357450"/>
              <a:gd name="connsiteY3" fmla="*/ 1310 h 6859310"/>
              <a:gd name="connsiteX4" fmla="*/ 3357450 w 3357450"/>
              <a:gd name="connsiteY4" fmla="*/ 3430310 h 6859310"/>
              <a:gd name="connsiteX5" fmla="*/ 2534071 w 3357450"/>
              <a:gd name="connsiteY5" fmla="*/ 6859310 h 6859310"/>
              <a:gd name="connsiteX6" fmla="*/ 3600 w 3357450"/>
              <a:gd name="connsiteY6" fmla="*/ 6859310 h 6859310"/>
              <a:gd name="connsiteX7" fmla="*/ 3600 w 3357450"/>
              <a:gd name="connsiteY7" fmla="*/ 6858000 h 6859310"/>
              <a:gd name="connsiteX8" fmla="*/ 0 w 3357450"/>
              <a:gd name="connsiteY8" fmla="*/ 6858000 h 68593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357450" h="6859310">
                <a:moveTo>
                  <a:pt x="0" y="0"/>
                </a:moveTo>
                <a:lnTo>
                  <a:pt x="255600" y="0"/>
                </a:lnTo>
                <a:lnTo>
                  <a:pt x="255600" y="1310"/>
                </a:lnTo>
                <a:lnTo>
                  <a:pt x="2534071" y="1310"/>
                </a:lnTo>
                <a:lnTo>
                  <a:pt x="3357450" y="3430310"/>
                </a:lnTo>
                <a:lnTo>
                  <a:pt x="2534071" y="6859310"/>
                </a:lnTo>
                <a:lnTo>
                  <a:pt x="3600" y="6859310"/>
                </a:lnTo>
                <a:lnTo>
                  <a:pt x="36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/>
            <a:endParaRPr lang="en-US" sz="1108">
              <a:solidFill>
                <a:schemeClr val="bg1"/>
              </a:solidFill>
              <a:latin typeface="+mn-lt"/>
              <a:sym typeface="Trebuchet MS" panose="020B0603020202020204" pitchFamily="34" charset="0"/>
            </a:endParaRPr>
          </a:p>
        </p:txBody>
      </p:sp>
      <p:sp>
        <p:nvSpPr>
          <p:cNvPr id="19" name="Page"/>
          <p:cNvSpPr txBox="1"/>
          <p:nvPr userDrawn="1"/>
        </p:nvSpPr>
        <p:spPr>
          <a:xfrm>
            <a:off x="8264493" y="6416898"/>
            <a:ext cx="285750" cy="142027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marR="0" indent="0" algn="r" defTabSz="8440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CF27A5-1A5B-48D3-A060-2758FFBB1ADD}" type="slidenum">
              <a:rPr lang="en-US" sz="923" kern="1200" smtClean="0">
                <a:solidFill>
                  <a:schemeClr val="bg1"/>
                </a:solidFill>
                <a:latin typeface="+mn-lt"/>
                <a:ea typeface="+mn-ea"/>
                <a:cs typeface="+mn-cs"/>
                <a:sym typeface="Trebuchet MS" panose="020B0603020202020204" pitchFamily="34" charset="0"/>
              </a:rPr>
              <a:pPr marL="0" marR="0" indent="0" algn="r" defTabSz="84408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923" kern="1200">
              <a:solidFill>
                <a:schemeClr val="bg1"/>
              </a:solidFill>
              <a:latin typeface="+mn-lt"/>
              <a:ea typeface="+mn-ea"/>
              <a:cs typeface="+mn-cs"/>
              <a:sym typeface="Trebuchet MS" panose="020B0603020202020204" pitchFamily="34" charset="0"/>
            </a:endParaRPr>
          </a:p>
        </p:txBody>
      </p:sp>
      <p:sp>
        <p:nvSpPr>
          <p:cNvPr id="20" name="TextBox 19"/>
          <p:cNvSpPr txBox="1"/>
          <p:nvPr userDrawn="1"/>
        </p:nvSpPr>
        <p:spPr>
          <a:xfrm>
            <a:off x="571086" y="2789402"/>
            <a:ext cx="2053662" cy="1279196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marL="0" indent="0">
              <a:lnSpc>
                <a:spcPct val="106000"/>
              </a:lnSpc>
              <a:spcAft>
                <a:spcPts val="646"/>
              </a:spcAft>
              <a:buFontTx/>
              <a:buNone/>
            </a:pPr>
            <a:r>
              <a:rPr lang="en-US" sz="4062">
                <a:solidFill>
                  <a:schemeClr val="tx2"/>
                </a:solidFill>
                <a:latin typeface="+mn-lt"/>
                <a:sym typeface="Trebuchet MS" panose="020B0603020202020204" pitchFamily="34" charset="0"/>
              </a:rPr>
              <a:t>Table of contents</a:t>
            </a:r>
          </a:p>
        </p:txBody>
      </p:sp>
      <p:sp>
        <p:nvSpPr>
          <p:cNvPr id="10" name="FooterSimple" hidden="1"/>
          <p:cNvSpPr txBox="1"/>
          <p:nvPr userDrawn="1">
            <p:custDataLst>
              <p:tags r:id="rId3"/>
            </p:custDataLst>
          </p:nvPr>
        </p:nvSpPr>
        <p:spPr>
          <a:xfrm rot="16200000">
            <a:off x="7532634" y="5121637"/>
            <a:ext cx="2743200" cy="89448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>
              <a:lnSpc>
                <a:spcPct val="90000"/>
              </a:lnSpc>
              <a:spcAft>
                <a:spcPts val="554"/>
              </a:spcAft>
            </a:pPr>
            <a:r>
              <a:rPr lang="en-GB" sz="646">
                <a:solidFill>
                  <a:schemeClr val="bg1"/>
                </a:solidFill>
                <a:latin typeface="+mn-lt"/>
                <a:sym typeface="Trebuchet MS" panose="020B0603020202020204" pitchFamily="34" charset="0"/>
              </a:rPr>
              <a:t>UK Marking - Business Readiness Forum - updated icons.pptx</a:t>
            </a:r>
            <a:endParaRPr lang="en-US" sz="646">
              <a:solidFill>
                <a:schemeClr val="bg1"/>
              </a:solidFill>
              <a:latin typeface="+mn-lt"/>
              <a:sym typeface="Trebuchet MS" panose="020B0603020202020204" pitchFamily="34" charset="0"/>
            </a:endParaRPr>
          </a:p>
        </p:txBody>
      </p:sp>
      <p:sp>
        <p:nvSpPr>
          <p:cNvPr id="9" name="TextBox 8"/>
          <p:cNvSpPr txBox="1"/>
          <p:nvPr userDrawn="1"/>
        </p:nvSpPr>
        <p:spPr>
          <a:xfrm>
            <a:off x="7103676" y="246486"/>
            <a:ext cx="1623920" cy="262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8" b="1">
                <a:solidFill>
                  <a:srgbClr val="FFFFFF"/>
                </a:solidFill>
                <a:cs typeface="Arial" panose="020B0604020202020204" pitchFamily="34" charset="0"/>
              </a:rPr>
              <a:t>OFFICIAL-SENSITIVE</a:t>
            </a:r>
          </a:p>
        </p:txBody>
      </p:sp>
      <p:sp>
        <p:nvSpPr>
          <p:cNvPr id="69" name="TextBox 68"/>
          <p:cNvSpPr txBox="1"/>
          <p:nvPr userDrawn="1"/>
        </p:nvSpPr>
        <p:spPr>
          <a:xfrm>
            <a:off x="3649361" y="142876"/>
            <a:ext cx="1846385" cy="209550"/>
          </a:xfrm>
          <a:prstGeom prst="rect">
            <a:avLst/>
          </a:prstGeom>
          <a:solidFill>
            <a:srgbClr val="FFF3BF"/>
          </a:solidFill>
          <a:ln cap="rnd">
            <a:noFill/>
            <a:prstDash val="solid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90000"/>
              </a:lnSpc>
              <a:spcAft>
                <a:spcPts val="554"/>
              </a:spcAft>
            </a:pPr>
            <a:r>
              <a:rPr lang="en-US" sz="969"/>
              <a:t>DRAFT – WORK IN PROGRESS</a:t>
            </a:r>
          </a:p>
        </p:txBody>
      </p:sp>
    </p:spTree>
    <p:extLst>
      <p:ext uri="{BB962C8B-B14F-4D97-AF65-F5344CB8AC3E}">
        <p14:creationId xmlns:p14="http://schemas.microsoft.com/office/powerpoint/2010/main" val="2733584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1293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8"/>
            <a:ext cx="5111750" cy="585311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050"/>
            </a:lvl1pPr>
            <a:lvl2pPr marL="342892" indent="0">
              <a:buNone/>
              <a:defRPr sz="900"/>
            </a:lvl2pPr>
            <a:lvl3pPr marL="685783" indent="0">
              <a:buNone/>
              <a:defRPr sz="750"/>
            </a:lvl3pPr>
            <a:lvl4pPr marL="1028675" indent="0">
              <a:buNone/>
              <a:defRPr sz="675"/>
            </a:lvl4pPr>
            <a:lvl5pPr marL="1371566" indent="0">
              <a:buNone/>
              <a:defRPr sz="675"/>
            </a:lvl5pPr>
            <a:lvl6pPr marL="1714457" indent="0">
              <a:buNone/>
              <a:defRPr sz="675"/>
            </a:lvl6pPr>
            <a:lvl7pPr marL="2057348" indent="0">
              <a:buNone/>
              <a:defRPr sz="675"/>
            </a:lvl7pPr>
            <a:lvl8pPr marL="2400240" indent="0">
              <a:buNone/>
              <a:defRPr sz="675"/>
            </a:lvl8pPr>
            <a:lvl9pPr marL="2743132" indent="0">
              <a:buNone/>
              <a:defRPr sz="67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35573-2FEE-41FC-A9D8-69E6A7D0C281}" type="datetimeFigureOut">
              <a:rPr lang="en-GB" smtClean="0"/>
              <a:t>24/01/2020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23101-2CF2-4830-9078-CC565604177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536943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2400"/>
            </a:lvl1pPr>
            <a:lvl2pPr marL="342892" indent="0">
              <a:buNone/>
              <a:defRPr sz="2100"/>
            </a:lvl2pPr>
            <a:lvl3pPr marL="685783" indent="0">
              <a:buNone/>
              <a:defRPr sz="1800"/>
            </a:lvl3pPr>
            <a:lvl4pPr marL="1028675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8" indent="0">
              <a:buNone/>
              <a:defRPr sz="1500"/>
            </a:lvl7pPr>
            <a:lvl8pPr marL="2400240" indent="0">
              <a:buNone/>
              <a:defRPr sz="1500"/>
            </a:lvl8pPr>
            <a:lvl9pPr marL="2743132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050"/>
            </a:lvl1pPr>
            <a:lvl2pPr marL="342892" indent="0">
              <a:buNone/>
              <a:defRPr sz="900"/>
            </a:lvl2pPr>
            <a:lvl3pPr marL="685783" indent="0">
              <a:buNone/>
              <a:defRPr sz="750"/>
            </a:lvl3pPr>
            <a:lvl4pPr marL="1028675" indent="0">
              <a:buNone/>
              <a:defRPr sz="675"/>
            </a:lvl4pPr>
            <a:lvl5pPr marL="1371566" indent="0">
              <a:buNone/>
              <a:defRPr sz="675"/>
            </a:lvl5pPr>
            <a:lvl6pPr marL="1714457" indent="0">
              <a:buNone/>
              <a:defRPr sz="675"/>
            </a:lvl6pPr>
            <a:lvl7pPr marL="2057348" indent="0">
              <a:buNone/>
              <a:defRPr sz="675"/>
            </a:lvl7pPr>
            <a:lvl8pPr marL="2400240" indent="0">
              <a:buNone/>
              <a:defRPr sz="675"/>
            </a:lvl8pPr>
            <a:lvl9pPr marL="2743132" indent="0">
              <a:buNone/>
              <a:defRPr sz="67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35573-2FEE-41FC-A9D8-69E6A7D0C281}" type="datetimeFigureOut">
              <a:rPr lang="en-GB" smtClean="0"/>
              <a:t>24/01/2020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23101-2CF2-4830-9078-CC565604177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0000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24.xml"/><Relationship Id="rId18" Type="http://schemas.openxmlformats.org/officeDocument/2006/relationships/slideLayout" Target="../slideLayouts/slideLayout29.xml"/><Relationship Id="rId26" Type="http://schemas.openxmlformats.org/officeDocument/2006/relationships/slideLayout" Target="../slideLayouts/slideLayout37.xml"/><Relationship Id="rId39" Type="http://schemas.openxmlformats.org/officeDocument/2006/relationships/slideLayout" Target="../slideLayouts/slideLayout50.xml"/><Relationship Id="rId21" Type="http://schemas.openxmlformats.org/officeDocument/2006/relationships/slideLayout" Target="../slideLayouts/slideLayout32.xml"/><Relationship Id="rId34" Type="http://schemas.openxmlformats.org/officeDocument/2006/relationships/slideLayout" Target="../slideLayouts/slideLayout45.xml"/><Relationship Id="rId42" Type="http://schemas.openxmlformats.org/officeDocument/2006/relationships/slideLayout" Target="../slideLayouts/slideLayout53.xml"/><Relationship Id="rId47" Type="http://schemas.openxmlformats.org/officeDocument/2006/relationships/slideLayout" Target="../slideLayouts/slideLayout58.xml"/><Relationship Id="rId50" Type="http://schemas.openxmlformats.org/officeDocument/2006/relationships/slideLayout" Target="../slideLayouts/slideLayout61.xml"/><Relationship Id="rId55" Type="http://schemas.openxmlformats.org/officeDocument/2006/relationships/slideLayout" Target="../slideLayouts/slideLayout66.xml"/><Relationship Id="rId63" Type="http://schemas.openxmlformats.org/officeDocument/2006/relationships/slideLayout" Target="../slideLayouts/slideLayout74.xml"/><Relationship Id="rId68" Type="http://schemas.openxmlformats.org/officeDocument/2006/relationships/vmlDrawing" Target="../drawings/vmlDrawing1.vml"/><Relationship Id="rId7" Type="http://schemas.openxmlformats.org/officeDocument/2006/relationships/slideLayout" Target="../slideLayouts/slideLayout18.xml"/><Relationship Id="rId71" Type="http://schemas.openxmlformats.org/officeDocument/2006/relationships/image" Target="../media/image1.emf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29" Type="http://schemas.openxmlformats.org/officeDocument/2006/relationships/slideLayout" Target="../slideLayouts/slideLayout40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24" Type="http://schemas.openxmlformats.org/officeDocument/2006/relationships/slideLayout" Target="../slideLayouts/slideLayout35.xml"/><Relationship Id="rId32" Type="http://schemas.openxmlformats.org/officeDocument/2006/relationships/slideLayout" Target="../slideLayouts/slideLayout43.xml"/><Relationship Id="rId37" Type="http://schemas.openxmlformats.org/officeDocument/2006/relationships/slideLayout" Target="../slideLayouts/slideLayout48.xml"/><Relationship Id="rId40" Type="http://schemas.openxmlformats.org/officeDocument/2006/relationships/slideLayout" Target="../slideLayouts/slideLayout51.xml"/><Relationship Id="rId45" Type="http://schemas.openxmlformats.org/officeDocument/2006/relationships/slideLayout" Target="../slideLayouts/slideLayout56.xml"/><Relationship Id="rId53" Type="http://schemas.openxmlformats.org/officeDocument/2006/relationships/slideLayout" Target="../slideLayouts/slideLayout64.xml"/><Relationship Id="rId58" Type="http://schemas.openxmlformats.org/officeDocument/2006/relationships/slideLayout" Target="../slideLayouts/slideLayout69.xml"/><Relationship Id="rId66" Type="http://schemas.openxmlformats.org/officeDocument/2006/relationships/slideLayout" Target="../slideLayouts/slideLayout77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23" Type="http://schemas.openxmlformats.org/officeDocument/2006/relationships/slideLayout" Target="../slideLayouts/slideLayout34.xml"/><Relationship Id="rId28" Type="http://schemas.openxmlformats.org/officeDocument/2006/relationships/slideLayout" Target="../slideLayouts/slideLayout39.xml"/><Relationship Id="rId36" Type="http://schemas.openxmlformats.org/officeDocument/2006/relationships/slideLayout" Target="../slideLayouts/slideLayout47.xml"/><Relationship Id="rId49" Type="http://schemas.openxmlformats.org/officeDocument/2006/relationships/slideLayout" Target="../slideLayouts/slideLayout60.xml"/><Relationship Id="rId57" Type="http://schemas.openxmlformats.org/officeDocument/2006/relationships/slideLayout" Target="../slideLayouts/slideLayout68.xml"/><Relationship Id="rId61" Type="http://schemas.openxmlformats.org/officeDocument/2006/relationships/slideLayout" Target="../slideLayouts/slideLayout72.xml"/><Relationship Id="rId10" Type="http://schemas.openxmlformats.org/officeDocument/2006/relationships/slideLayout" Target="../slideLayouts/slideLayout21.xml"/><Relationship Id="rId19" Type="http://schemas.openxmlformats.org/officeDocument/2006/relationships/slideLayout" Target="../slideLayouts/slideLayout30.xml"/><Relationship Id="rId31" Type="http://schemas.openxmlformats.org/officeDocument/2006/relationships/slideLayout" Target="../slideLayouts/slideLayout42.xml"/><Relationship Id="rId44" Type="http://schemas.openxmlformats.org/officeDocument/2006/relationships/slideLayout" Target="../slideLayouts/slideLayout55.xml"/><Relationship Id="rId52" Type="http://schemas.openxmlformats.org/officeDocument/2006/relationships/slideLayout" Target="../slideLayouts/slideLayout63.xml"/><Relationship Id="rId60" Type="http://schemas.openxmlformats.org/officeDocument/2006/relationships/slideLayout" Target="../slideLayouts/slideLayout71.xml"/><Relationship Id="rId65" Type="http://schemas.openxmlformats.org/officeDocument/2006/relationships/slideLayout" Target="../slideLayouts/slideLayout76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Relationship Id="rId22" Type="http://schemas.openxmlformats.org/officeDocument/2006/relationships/slideLayout" Target="../slideLayouts/slideLayout33.xml"/><Relationship Id="rId27" Type="http://schemas.openxmlformats.org/officeDocument/2006/relationships/slideLayout" Target="../slideLayouts/slideLayout38.xml"/><Relationship Id="rId30" Type="http://schemas.openxmlformats.org/officeDocument/2006/relationships/slideLayout" Target="../slideLayouts/slideLayout41.xml"/><Relationship Id="rId35" Type="http://schemas.openxmlformats.org/officeDocument/2006/relationships/slideLayout" Target="../slideLayouts/slideLayout46.xml"/><Relationship Id="rId43" Type="http://schemas.openxmlformats.org/officeDocument/2006/relationships/slideLayout" Target="../slideLayouts/slideLayout54.xml"/><Relationship Id="rId48" Type="http://schemas.openxmlformats.org/officeDocument/2006/relationships/slideLayout" Target="../slideLayouts/slideLayout59.xml"/><Relationship Id="rId56" Type="http://schemas.openxmlformats.org/officeDocument/2006/relationships/slideLayout" Target="../slideLayouts/slideLayout67.xml"/><Relationship Id="rId64" Type="http://schemas.openxmlformats.org/officeDocument/2006/relationships/slideLayout" Target="../slideLayouts/slideLayout75.xml"/><Relationship Id="rId69" Type="http://schemas.openxmlformats.org/officeDocument/2006/relationships/tags" Target="../tags/tag1.xml"/><Relationship Id="rId8" Type="http://schemas.openxmlformats.org/officeDocument/2006/relationships/slideLayout" Target="../slideLayouts/slideLayout19.xml"/><Relationship Id="rId51" Type="http://schemas.openxmlformats.org/officeDocument/2006/relationships/slideLayout" Target="../slideLayouts/slideLayout62.xml"/><Relationship Id="rId3" Type="http://schemas.openxmlformats.org/officeDocument/2006/relationships/slideLayout" Target="../slideLayouts/slideLayout14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5" Type="http://schemas.openxmlformats.org/officeDocument/2006/relationships/slideLayout" Target="../slideLayouts/slideLayout36.xml"/><Relationship Id="rId33" Type="http://schemas.openxmlformats.org/officeDocument/2006/relationships/slideLayout" Target="../slideLayouts/slideLayout44.xml"/><Relationship Id="rId38" Type="http://schemas.openxmlformats.org/officeDocument/2006/relationships/slideLayout" Target="../slideLayouts/slideLayout49.xml"/><Relationship Id="rId46" Type="http://schemas.openxmlformats.org/officeDocument/2006/relationships/slideLayout" Target="../slideLayouts/slideLayout57.xml"/><Relationship Id="rId59" Type="http://schemas.openxmlformats.org/officeDocument/2006/relationships/slideLayout" Target="../slideLayouts/slideLayout70.xml"/><Relationship Id="rId67" Type="http://schemas.openxmlformats.org/officeDocument/2006/relationships/theme" Target="../theme/theme2.xml"/><Relationship Id="rId20" Type="http://schemas.openxmlformats.org/officeDocument/2006/relationships/slideLayout" Target="../slideLayouts/slideLayout31.xml"/><Relationship Id="rId41" Type="http://schemas.openxmlformats.org/officeDocument/2006/relationships/slideLayout" Target="../slideLayouts/slideLayout52.xml"/><Relationship Id="rId54" Type="http://schemas.openxmlformats.org/officeDocument/2006/relationships/slideLayout" Target="../slideLayouts/slideLayout65.xml"/><Relationship Id="rId62" Type="http://schemas.openxmlformats.org/officeDocument/2006/relationships/slideLayout" Target="../slideLayouts/slideLayout73.xml"/><Relationship Id="rId70" Type="http://schemas.openxmlformats.org/officeDocument/2006/relationships/oleObject" Target="../embeddings/oleObject1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6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835573-2FEE-41FC-A9D8-69E6A7D0C281}" type="datetimeFigureOut">
              <a:rPr lang="en-GB" smtClean="0"/>
              <a:t>24/01/2020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8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823101-2CF2-4830-9078-CC565604177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238921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685783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68" indent="-257168" algn="l" defTabSz="685783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199" indent="-214308" algn="l" defTabSz="685783" rtl="0" eaLnBrk="1" latinLnBrk="0" hangingPunct="1">
        <a:spcBef>
          <a:spcPct val="20000"/>
        </a:spcBef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8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 userDrawn="1">
            <p:custDataLst>
              <p:tags r:id="rId69"/>
            </p:custDataLst>
          </p:nvPr>
        </p:nvGraphicFramePr>
        <p:xfrm>
          <a:off x="1192" y="1590"/>
          <a:ext cx="1190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think-cell Slide" r:id="rId70" imgW="270" imgH="270" progId="TCLayout.ActiveDocument.1">
                  <p:embed/>
                </p:oleObj>
              </mc:Choice>
              <mc:Fallback>
                <p:oleObj name="think-cell Slide" r:id="rId70" imgW="270" imgH="270" progId="TCLayout.ActiveDocument.1">
                  <p:embed/>
                  <p:pic>
                    <p:nvPicPr>
                      <p:cNvPr id="2" name="Object 1" hidden="1"/>
                      <p:cNvPicPr/>
                      <p:nvPr/>
                    </p:nvPicPr>
                    <p:blipFill>
                      <a:blip r:embed="rId71"/>
                      <a:stretch>
                        <a:fillRect/>
                      </a:stretch>
                    </p:blipFill>
                    <p:spPr>
                      <a:xfrm>
                        <a:off x="1192" y="1590"/>
                        <a:ext cx="1190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Page"/>
          <p:cNvSpPr txBox="1"/>
          <p:nvPr userDrawn="1"/>
        </p:nvSpPr>
        <p:spPr>
          <a:xfrm>
            <a:off x="8264493" y="6416898"/>
            <a:ext cx="285750" cy="142027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marR="0" indent="0" algn="r" defTabSz="8440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CF27A5-1A5B-48D3-A060-2758FFBB1ADD}" type="slidenum">
              <a:rPr lang="en-US" sz="923" kern="1200" smtClean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  <a:sym typeface="Trebuchet MS" panose="020B0603020202020204" pitchFamily="34" charset="0"/>
              </a:rPr>
              <a:pPr marL="0" marR="0" indent="0" algn="r" defTabSz="84408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923" kern="1200">
              <a:solidFill>
                <a:schemeClr val="bg1">
                  <a:lumMod val="50000"/>
                </a:schemeClr>
              </a:solidFill>
              <a:latin typeface="+mn-lt"/>
              <a:ea typeface="+mn-ea"/>
              <a:cs typeface="+mn-cs"/>
              <a:sym typeface="Trebuchet MS" panose="020B0603020202020204" pitchFamily="34" charset="0"/>
            </a:endParaRPr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2"/>
          </p:nvPr>
        </p:nvSpPr>
        <p:spPr>
          <a:xfrm>
            <a:off x="7304123" y="6416897"/>
            <a:ext cx="953723" cy="142027"/>
          </a:xfrm>
          <a:prstGeom prst="rect">
            <a:avLst/>
          </a:prstGeom>
        </p:spPr>
        <p:txBody>
          <a:bodyPr vert="horz" wrap="square" lIns="0" tIns="0" rIns="0" bIns="0" rtlCol="0" anchor="b">
            <a:spAutoFit/>
          </a:bodyPr>
          <a:lstStyle>
            <a:lvl1pPr algn="r">
              <a:defRPr sz="923">
                <a:solidFill>
                  <a:schemeClr val="bg1">
                    <a:lumMod val="50000"/>
                  </a:schemeClr>
                </a:solidFill>
                <a:latin typeface="+mn-lt"/>
                <a:sym typeface="Trebuchet MS" panose="020B0603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81538" y="2080800"/>
            <a:ext cx="7982031" cy="37872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  <a:p>
            <a:pPr lvl="5"/>
            <a:r>
              <a:rPr lang="en-US"/>
              <a:t>Level six</a:t>
            </a:r>
          </a:p>
          <a:p>
            <a:pPr lvl="6"/>
            <a:r>
              <a:rPr lang="en-US"/>
              <a:t>Level seven</a:t>
            </a:r>
          </a:p>
          <a:p>
            <a:pPr lvl="7"/>
            <a:r>
              <a:rPr lang="en-US"/>
              <a:t>Level eight</a:t>
            </a:r>
          </a:p>
          <a:p>
            <a:pPr lvl="8"/>
            <a:r>
              <a:rPr lang="en-US"/>
              <a:t>Level nine</a:t>
            </a:r>
          </a:p>
        </p:txBody>
      </p: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581538" y="622801"/>
            <a:ext cx="7982031" cy="306751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4429912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  <p:sldLayoutId id="2147483682" r:id="rId22"/>
    <p:sldLayoutId id="2147483683" r:id="rId23"/>
    <p:sldLayoutId id="2147483684" r:id="rId24"/>
    <p:sldLayoutId id="2147483685" r:id="rId25"/>
    <p:sldLayoutId id="2147483686" r:id="rId26"/>
    <p:sldLayoutId id="2147483687" r:id="rId27"/>
    <p:sldLayoutId id="2147483688" r:id="rId28"/>
    <p:sldLayoutId id="2147483689" r:id="rId29"/>
    <p:sldLayoutId id="2147483690" r:id="rId30"/>
    <p:sldLayoutId id="2147483691" r:id="rId31"/>
    <p:sldLayoutId id="2147483692" r:id="rId32"/>
    <p:sldLayoutId id="2147483693" r:id="rId33"/>
    <p:sldLayoutId id="2147483694" r:id="rId34"/>
    <p:sldLayoutId id="2147483695" r:id="rId35"/>
    <p:sldLayoutId id="2147483696" r:id="rId36"/>
    <p:sldLayoutId id="2147483697" r:id="rId37"/>
    <p:sldLayoutId id="2147483698" r:id="rId38"/>
    <p:sldLayoutId id="2147483699" r:id="rId39"/>
    <p:sldLayoutId id="2147483700" r:id="rId40"/>
    <p:sldLayoutId id="2147483701" r:id="rId41"/>
    <p:sldLayoutId id="2147483702" r:id="rId42"/>
    <p:sldLayoutId id="2147483703" r:id="rId43"/>
    <p:sldLayoutId id="2147483704" r:id="rId44"/>
    <p:sldLayoutId id="2147483705" r:id="rId45"/>
    <p:sldLayoutId id="2147483706" r:id="rId46"/>
    <p:sldLayoutId id="2147483707" r:id="rId47"/>
    <p:sldLayoutId id="2147483708" r:id="rId48"/>
    <p:sldLayoutId id="2147483709" r:id="rId49"/>
    <p:sldLayoutId id="2147483710" r:id="rId50"/>
    <p:sldLayoutId id="2147483711" r:id="rId51"/>
    <p:sldLayoutId id="2147483712" r:id="rId52"/>
    <p:sldLayoutId id="2147483713" r:id="rId53"/>
    <p:sldLayoutId id="2147483714" r:id="rId54"/>
    <p:sldLayoutId id="2147483715" r:id="rId55"/>
    <p:sldLayoutId id="2147483716" r:id="rId56"/>
    <p:sldLayoutId id="2147483717" r:id="rId57"/>
    <p:sldLayoutId id="2147483718" r:id="rId58"/>
    <p:sldLayoutId id="2147483719" r:id="rId59"/>
    <p:sldLayoutId id="2147483720" r:id="rId60"/>
    <p:sldLayoutId id="2147483721" r:id="rId61"/>
    <p:sldLayoutId id="2147483722" r:id="rId62"/>
    <p:sldLayoutId id="2147483723" r:id="rId63"/>
    <p:sldLayoutId id="2147483724" r:id="rId64"/>
    <p:sldLayoutId id="2147483725" r:id="rId65"/>
    <p:sldLayoutId id="2147483726" r:id="rId66"/>
  </p:sldLayoutIdLst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hf sldNum="0" hdr="0" ftr="0" dt="0"/>
  <p:txStyles>
    <p:titleStyle>
      <a:lvl1pPr algn="l" defTabSz="844083" rtl="0" eaLnBrk="1" latinLnBrk="0" hangingPunct="1">
        <a:lnSpc>
          <a:spcPct val="90000"/>
        </a:lnSpc>
        <a:spcBef>
          <a:spcPct val="0"/>
        </a:spcBef>
        <a:buNone/>
        <a:defRPr sz="2215" kern="1200">
          <a:solidFill>
            <a:schemeClr val="tx2"/>
          </a:solidFill>
          <a:latin typeface="+mj-lt"/>
          <a:ea typeface="+mj-ea"/>
          <a:cs typeface="+mj-cs"/>
          <a:sym typeface="Trebuchet MS" panose="020B0603020202020204" pitchFamily="34" charset="0"/>
        </a:defRPr>
      </a:lvl1pPr>
    </p:titleStyle>
    <p:bodyStyle>
      <a:lvl1pPr marL="0" indent="0" algn="l" defTabSz="844083" rtl="0" eaLnBrk="1" latinLnBrk="0" hangingPunct="1">
        <a:lnSpc>
          <a:spcPct val="110000"/>
        </a:lnSpc>
        <a:spcBef>
          <a:spcPts val="554"/>
        </a:spcBef>
        <a:spcAft>
          <a:spcPts val="277"/>
        </a:spcAft>
        <a:buFont typeface="Arial" panose="020B0604020202020204" pitchFamily="34" charset="0"/>
        <a:buChar char="​"/>
        <a:defRPr lang="en-US" sz="1108" kern="1200">
          <a:solidFill>
            <a:schemeClr val="tx1"/>
          </a:solidFill>
          <a:latin typeface="+mn-lt"/>
          <a:ea typeface="+mn-ea"/>
          <a:cs typeface="+mn-cs"/>
          <a:sym typeface="Trebuchet MS" panose="020B0603020202020204" pitchFamily="34" charset="0"/>
        </a:defRPr>
      </a:lvl1pPr>
      <a:lvl2pPr marL="262530" indent="-159512" algn="l" defTabSz="844083" rtl="0" eaLnBrk="1" latinLnBrk="0" hangingPunct="1">
        <a:lnSpc>
          <a:spcPct val="90000"/>
        </a:lnSpc>
        <a:spcBef>
          <a:spcPts val="0"/>
        </a:spcBef>
        <a:spcAft>
          <a:spcPts val="277"/>
        </a:spcAft>
        <a:buClr>
          <a:schemeClr val="tx2"/>
        </a:buClr>
        <a:buFont typeface="Arial" panose="020B0604020202020204" pitchFamily="34" charset="0"/>
        <a:buChar char="•"/>
        <a:defRPr lang="en-US" sz="1108" kern="1200">
          <a:solidFill>
            <a:schemeClr val="tx1"/>
          </a:solidFill>
          <a:latin typeface="+mn-lt"/>
          <a:ea typeface="+mn-ea"/>
          <a:cs typeface="+mn-cs"/>
          <a:sym typeface="Trebuchet MS" panose="020B0603020202020204" pitchFamily="34" charset="0"/>
        </a:defRPr>
      </a:lvl2pPr>
      <a:lvl3pPr marL="471889" indent="-152865" algn="l" defTabSz="844083" rtl="0" eaLnBrk="1" latinLnBrk="0" hangingPunct="1">
        <a:lnSpc>
          <a:spcPct val="90000"/>
        </a:lnSpc>
        <a:spcBef>
          <a:spcPts val="0"/>
        </a:spcBef>
        <a:spcAft>
          <a:spcPts val="277"/>
        </a:spcAft>
        <a:buClr>
          <a:schemeClr val="tx2"/>
        </a:buClr>
        <a:buFont typeface="Trebuchet MS" panose="020B0603020202020204" pitchFamily="34" charset="0"/>
        <a:buChar char="–"/>
        <a:defRPr lang="en-US" sz="1108" kern="1200">
          <a:solidFill>
            <a:schemeClr val="tx1"/>
          </a:solidFill>
          <a:latin typeface="+mn-lt"/>
          <a:ea typeface="+mn-ea"/>
          <a:cs typeface="+mn-cs"/>
          <a:sym typeface="Trebuchet MS" panose="020B0603020202020204" pitchFamily="34" charset="0"/>
        </a:defRPr>
      </a:lvl3pPr>
      <a:lvl4pPr marL="0" indent="0" algn="l" defTabSz="844083" rtl="0" eaLnBrk="1" latinLnBrk="0" hangingPunct="1">
        <a:lnSpc>
          <a:spcPct val="110000"/>
        </a:lnSpc>
        <a:spcBef>
          <a:spcPts val="277"/>
        </a:spcBef>
        <a:spcAft>
          <a:spcPts val="277"/>
        </a:spcAft>
        <a:buClr>
          <a:schemeClr val="tx2"/>
        </a:buClr>
        <a:buFont typeface="Arial" panose="020B0604020202020204" pitchFamily="34" charset="0"/>
        <a:buChar char="​"/>
        <a:defRPr lang="en-US" sz="1477" kern="1200">
          <a:solidFill>
            <a:schemeClr val="tx2"/>
          </a:solidFill>
          <a:latin typeface="+mn-lt"/>
          <a:ea typeface="+mn-ea"/>
          <a:cs typeface="+mn-cs"/>
          <a:sym typeface="Trebuchet MS" panose="020B0603020202020204" pitchFamily="34" charset="0"/>
        </a:defRPr>
      </a:lvl4pPr>
      <a:lvl5pPr marL="0" indent="0" algn="l" defTabSz="844083" rtl="0" eaLnBrk="1" latinLnBrk="0" hangingPunct="1">
        <a:lnSpc>
          <a:spcPct val="100000"/>
        </a:lnSpc>
        <a:spcBef>
          <a:spcPts val="0"/>
        </a:spcBef>
        <a:spcAft>
          <a:spcPts val="277"/>
        </a:spcAft>
        <a:buClrTx/>
        <a:buFont typeface="Arial" panose="020B0604020202020204" pitchFamily="34" charset="0"/>
        <a:buChar char="​"/>
        <a:defRPr lang="en-US" sz="1477" b="1" kern="1200" smtClean="0">
          <a:solidFill>
            <a:schemeClr val="tx1"/>
          </a:solidFill>
          <a:latin typeface="+mn-lt"/>
          <a:ea typeface="+mn-ea"/>
          <a:cs typeface="+mn-cs"/>
          <a:sym typeface="Trebuchet MS" panose="020B0603020202020204" pitchFamily="34" charset="0"/>
        </a:defRPr>
      </a:lvl5pPr>
      <a:lvl6pPr marL="249122" indent="-140680" algn="l" defTabSz="844083" rtl="0" eaLnBrk="1" latinLnBrk="0" hangingPunct="1">
        <a:lnSpc>
          <a:spcPct val="90000"/>
        </a:lnSpc>
        <a:spcBef>
          <a:spcPts val="0"/>
        </a:spcBef>
        <a:spcAft>
          <a:spcPts val="554"/>
        </a:spcAft>
        <a:buClr>
          <a:schemeClr val="tx2"/>
        </a:buClr>
        <a:buFont typeface="Arial" panose="020B0604020202020204" pitchFamily="34" charset="0"/>
        <a:buChar char="•"/>
        <a:defRPr lang="en-US" sz="1477" kern="1200" smtClean="0">
          <a:solidFill>
            <a:schemeClr val="tx1"/>
          </a:solidFill>
          <a:latin typeface="+mn-lt"/>
          <a:ea typeface="+mn-ea"/>
          <a:cs typeface="+mn-cs"/>
          <a:sym typeface="Trebuchet MS" panose="020B0603020202020204" pitchFamily="34" charset="0"/>
        </a:defRPr>
      </a:lvl6pPr>
      <a:lvl7pPr marL="0" indent="0" algn="l" defTabSz="844083" rtl="0" eaLnBrk="1" latinLnBrk="0" hangingPunct="1">
        <a:lnSpc>
          <a:spcPct val="90000"/>
        </a:lnSpc>
        <a:spcBef>
          <a:spcPts val="831"/>
        </a:spcBef>
        <a:spcAft>
          <a:spcPts val="831"/>
        </a:spcAft>
        <a:buFont typeface="Arial" panose="020B0604020202020204" pitchFamily="34" charset="0"/>
        <a:buChar char="​"/>
        <a:defRPr lang="en-US" sz="4062" kern="1200" baseline="0" smtClean="0">
          <a:solidFill>
            <a:schemeClr val="tx1"/>
          </a:solidFill>
          <a:latin typeface="+mn-lt"/>
          <a:ea typeface="+mn-ea"/>
          <a:cs typeface="+mn-cs"/>
          <a:sym typeface="Trebuchet MS" panose="020B0603020202020204" pitchFamily="34" charset="0"/>
        </a:defRPr>
      </a:lvl7pPr>
      <a:lvl8pPr marL="0" indent="0" algn="l" defTabSz="844083" rtl="0" eaLnBrk="1" latinLnBrk="0" hangingPunct="1">
        <a:lnSpc>
          <a:spcPct val="90000"/>
        </a:lnSpc>
        <a:spcBef>
          <a:spcPts val="831"/>
        </a:spcBef>
        <a:spcAft>
          <a:spcPts val="0"/>
        </a:spcAft>
        <a:buFont typeface="Arial" panose="020B0604020202020204" pitchFamily="34" charset="0"/>
        <a:buChar char="​"/>
        <a:defRPr lang="en-US" sz="4985" kern="1200" baseline="0" smtClean="0">
          <a:solidFill>
            <a:schemeClr val="tx2"/>
          </a:solidFill>
          <a:latin typeface="+mn-lt"/>
          <a:ea typeface="+mn-ea"/>
          <a:cs typeface="+mn-cs"/>
          <a:sym typeface="Trebuchet MS" panose="020B0603020202020204" pitchFamily="34" charset="0"/>
        </a:defRPr>
      </a:lvl8pPr>
      <a:lvl9pPr marL="0" indent="0" algn="l" defTabSz="844083" rtl="0" eaLnBrk="1" latinLnBrk="0" hangingPunct="1">
        <a:lnSpc>
          <a:spcPct val="100000"/>
        </a:lnSpc>
        <a:spcBef>
          <a:spcPts val="0"/>
        </a:spcBef>
        <a:spcAft>
          <a:spcPts val="831"/>
        </a:spcAft>
        <a:buFont typeface="Arial" panose="020B0604020202020204" pitchFamily="34" charset="0"/>
        <a:buChar char="​"/>
        <a:defRPr lang="en-US" sz="2215" kern="1200" baseline="0" dirty="0">
          <a:solidFill>
            <a:schemeClr val="tx2"/>
          </a:solidFill>
          <a:latin typeface="+mn-lt"/>
          <a:ea typeface="+mn-ea"/>
          <a:cs typeface="+mn-cs"/>
          <a:sym typeface="Trebuchet MS" panose="020B0603020202020204" pitchFamily="34" charset="0"/>
        </a:defRPr>
      </a:lvl9pPr>
    </p:bodyStyle>
    <p:otherStyle>
      <a:defPPr>
        <a:defRPr lang="en-US"/>
      </a:defPPr>
      <a:lvl1pPr marL="0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1pPr>
      <a:lvl2pPr marL="422041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2pPr>
      <a:lvl3pPr marL="844083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3pPr>
      <a:lvl4pPr marL="1266124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4pPr>
      <a:lvl5pPr marL="1688165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5pPr>
      <a:lvl6pPr marL="2110207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6pPr>
      <a:lvl7pPr marL="2532248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7pPr>
      <a:lvl8pPr marL="2954289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8pPr>
      <a:lvl9pPr marL="3376331" algn="l" defTabSz="844083" rtl="0" eaLnBrk="1" latinLnBrk="0" hangingPunct="1">
        <a:defRPr sz="166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310">
          <p15:clr>
            <a:srgbClr val="F26B43"/>
          </p15:clr>
        </p15:guide>
        <p15:guide id="2" pos="395">
          <p15:clr>
            <a:srgbClr val="F26B43"/>
          </p15:clr>
        </p15:guide>
        <p15:guide id="3" pos="5845">
          <p15:clr>
            <a:srgbClr val="F26B43"/>
          </p15:clr>
        </p15:guide>
        <p15:guide id="4" orient="horz" pos="3879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www.gov.uk/government/consultations/trade-with-japan" TargetMode="External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ustr.gov/sites/default/files/Summary_of_U.S.-UK_Negotiating_Objectives.pdf" TargetMode="External"/><Relationship Id="rId4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Relationship Id="rId5" Type="http://schemas.openxmlformats.org/officeDocument/2006/relationships/hyperlink" Target="mailto:Terence.Boniface@BEIS.Gov.uk" TargetMode="Externa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hyperlink" Target="mailto:Terence.Boniface@BEIS.Gov.uk" TargetMode="Externa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pn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5932884"/>
            <a:ext cx="9144000" cy="952500"/>
          </a:xfrm>
          <a:prstGeom prst="rect">
            <a:avLst/>
          </a:prstGeom>
          <a:solidFill>
            <a:schemeClr val="accent1"/>
          </a:solidFill>
        </p:spPr>
        <p:txBody>
          <a:bodyPr/>
          <a:lstStyle/>
          <a:p>
            <a:endParaRPr lang="en-GB" dirty="0">
              <a:solidFill>
                <a:srgbClr val="004A7F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0223" y="5368294"/>
            <a:ext cx="918102" cy="487619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>
            <a:off x="251520" y="1196752"/>
            <a:ext cx="7020780" cy="0"/>
          </a:xfrm>
          <a:prstGeom prst="line">
            <a:avLst/>
          </a:prstGeom>
          <a:ln w="57150">
            <a:solidFill>
              <a:srgbClr val="55565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itle 1"/>
          <p:cNvSpPr>
            <a:spLocks noGrp="1"/>
          </p:cNvSpPr>
          <p:nvPr>
            <p:ph type="ctrTitle"/>
          </p:nvPr>
        </p:nvSpPr>
        <p:spPr>
          <a:xfrm>
            <a:off x="251520" y="1684976"/>
            <a:ext cx="7776864" cy="2176072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5000"/>
            </a:lvl1pPr>
          </a:lstStyle>
          <a:p>
            <a:r>
              <a:rPr lang="en-US" dirty="0">
                <a:solidFill>
                  <a:schemeClr val="accent2"/>
                </a:solidFill>
                <a:latin typeface="Arial"/>
                <a:cs typeface="Arial"/>
              </a:rPr>
              <a:t>EU Relationship</a:t>
            </a:r>
          </a:p>
        </p:txBody>
      </p:sp>
      <p:sp>
        <p:nvSpPr>
          <p:cNvPr id="18" name="Subtitle 2"/>
          <p:cNvSpPr>
            <a:spLocks noGrp="1"/>
          </p:cNvSpPr>
          <p:nvPr>
            <p:ph type="subTitle" idx="1"/>
          </p:nvPr>
        </p:nvSpPr>
        <p:spPr>
          <a:xfrm>
            <a:off x="290765" y="2492221"/>
            <a:ext cx="6480720" cy="285416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>
              <a:buNone/>
              <a:defRPr sz="24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 defTabSz="914400">
              <a:lnSpc>
                <a:spcPct val="150000"/>
              </a:lnSpc>
              <a:spcBef>
                <a:spcPts val="0"/>
              </a:spcBef>
            </a:pPr>
            <a:r>
              <a:rPr lang="en-GB" sz="1800" b="1" kern="0" dirty="0">
                <a:solidFill>
                  <a:srgbClr val="206DB5">
                    <a:lumMod val="50000"/>
                  </a:srgbClr>
                </a:solidFill>
              </a:rPr>
              <a:t>Department for Business, Energy and Industrial Strategy</a:t>
            </a:r>
          </a:p>
        </p:txBody>
      </p:sp>
      <p:pic>
        <p:nvPicPr>
          <p:cNvPr id="19" name="Picture 18" descr="Department for Business, Energy and Industrial Strategy crest" title="Department for Business, Energy and Industrial Strategy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9910" y="6108198"/>
            <a:ext cx="1196930" cy="635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93270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0223" y="5368294"/>
            <a:ext cx="918102" cy="487619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>
            <a:off x="467545" y="620688"/>
            <a:ext cx="7020780" cy="0"/>
          </a:xfrm>
          <a:prstGeom prst="line">
            <a:avLst/>
          </a:prstGeom>
          <a:ln w="57150">
            <a:solidFill>
              <a:srgbClr val="55565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5932884"/>
            <a:ext cx="9144000" cy="952500"/>
          </a:xfrm>
          <a:prstGeom prst="rect">
            <a:avLst/>
          </a:prstGeom>
          <a:solidFill>
            <a:schemeClr val="accent1"/>
          </a:solidFill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    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900" b="0" i="0" u="none" strike="noStrike" kern="1200" cap="none" spc="0" normalizeH="0" baseline="0" noProof="0" dirty="0">
              <a:ln>
                <a:noFill/>
              </a:ln>
              <a:solidFill>
                <a:srgbClr val="004A7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7" name="Title 1"/>
          <p:cNvSpPr>
            <a:spLocks noGrp="1"/>
          </p:cNvSpPr>
          <p:nvPr>
            <p:ph type="ctrTitle"/>
          </p:nvPr>
        </p:nvSpPr>
        <p:spPr>
          <a:xfrm>
            <a:off x="380999" y="792482"/>
            <a:ext cx="7107325" cy="643905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5000"/>
            </a:lvl1pPr>
          </a:lstStyle>
          <a:p>
            <a:r>
              <a:rPr lang="en-US" sz="4000" dirty="0">
                <a:solidFill>
                  <a:schemeClr val="accent2"/>
                </a:solidFill>
                <a:latin typeface="Arial"/>
                <a:cs typeface="Arial"/>
              </a:rPr>
              <a:t>BEIS: Business Movements</a:t>
            </a:r>
            <a:endParaRPr lang="en-GB" sz="4000" dirty="0">
              <a:solidFill>
                <a:schemeClr val="accent2"/>
              </a:solidFill>
              <a:latin typeface="Arial"/>
              <a:cs typeface="Arial"/>
            </a:endParaRPr>
          </a:p>
        </p:txBody>
      </p:sp>
      <p:pic>
        <p:nvPicPr>
          <p:cNvPr id="19" name="Picture 18" descr="Department for Business, Energy and Industrial Strategy crest" title="Department for Business, Energy and Industrial Strategy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9910" y="6108198"/>
            <a:ext cx="1196930" cy="635708"/>
          </a:xfrm>
          <a:prstGeom prst="rect">
            <a:avLst/>
          </a:prstGeom>
        </p:spPr>
      </p:pic>
      <p:sp>
        <p:nvSpPr>
          <p:cNvPr id="20" name="Subtitle 2"/>
          <p:cNvSpPr txBox="1">
            <a:spLocks/>
          </p:cNvSpPr>
          <p:nvPr/>
        </p:nvSpPr>
        <p:spPr>
          <a:xfrm>
            <a:off x="251520" y="6311857"/>
            <a:ext cx="5410200" cy="303671"/>
          </a:xfrm>
          <a:prstGeom prst="rect">
            <a:avLst/>
          </a:prstGeom>
        </p:spPr>
        <p:txBody>
          <a:bodyPr vert="horz" lIns="68580" tIns="34290" rIns="68580" bIns="34290" rtlCol="0" anchor="t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360AC34-3168-481E-AA50-DEE021C45A4F}"/>
              </a:ext>
            </a:extLst>
          </p:cNvPr>
          <p:cNvSpPr/>
          <p:nvPr/>
        </p:nvSpPr>
        <p:spPr>
          <a:xfrm>
            <a:off x="381000" y="1229438"/>
            <a:ext cx="774970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F23171F-4914-46A3-8888-F3B448BE0672}"/>
              </a:ext>
            </a:extLst>
          </p:cNvPr>
          <p:cNvSpPr txBox="1"/>
          <p:nvPr/>
        </p:nvSpPr>
        <p:spPr>
          <a:xfrm>
            <a:off x="683568" y="1674361"/>
            <a:ext cx="7560840" cy="4370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accent2">
                    <a:lumMod val="50000"/>
                  </a:schemeClr>
                </a:solidFill>
              </a:rPr>
              <a:t>UK/ EU agreed Visitors </a:t>
            </a:r>
            <a:r>
              <a:rPr lang="en-GB" sz="2000" u="sng" dirty="0">
                <a:solidFill>
                  <a:schemeClr val="accent2">
                    <a:lumMod val="50000"/>
                  </a:schemeClr>
                </a:solidFill>
              </a:rPr>
              <a:t>Visa Free </a:t>
            </a:r>
            <a:r>
              <a:rPr lang="en-GB" sz="2000" dirty="0">
                <a:solidFill>
                  <a:schemeClr val="accent2">
                    <a:lumMod val="50000"/>
                  </a:schemeClr>
                </a:solidFill>
              </a:rPr>
              <a:t>– 90 days in 180.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000" dirty="0">
              <a:solidFill>
                <a:schemeClr val="accent2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b="1" dirty="0">
                <a:solidFill>
                  <a:schemeClr val="accent2">
                    <a:lumMod val="50000"/>
                  </a:schemeClr>
                </a:solidFill>
              </a:rPr>
              <a:t>CETA</a:t>
            </a:r>
          </a:p>
          <a:p>
            <a:pPr lvl="1"/>
            <a:endParaRPr lang="en-GB" sz="2000" dirty="0">
              <a:solidFill>
                <a:schemeClr val="accent2">
                  <a:lumMod val="50000"/>
                </a:schemeClr>
              </a:solidFill>
            </a:endParaRPr>
          </a:p>
          <a:p>
            <a:pPr lvl="1"/>
            <a:r>
              <a:rPr lang="en-GB" sz="2000" b="1" dirty="0">
                <a:solidFill>
                  <a:schemeClr val="accent2">
                    <a:lumMod val="50000"/>
                  </a:schemeClr>
                </a:solidFill>
              </a:rPr>
              <a:t>Activities of Short Term Business Visitors (Annex 10D)</a:t>
            </a:r>
          </a:p>
          <a:p>
            <a:pPr lvl="1"/>
            <a:r>
              <a:rPr lang="en-GB" sz="2000" i="1" dirty="0">
                <a:solidFill>
                  <a:schemeClr val="accent2">
                    <a:lumMod val="50000"/>
                  </a:schemeClr>
                </a:solidFill>
              </a:rPr>
              <a:t>“After sales or after-lease service: installers, repair and maintenance personnel…warranty or other services contract incidental to the sale or lease of commercial or industrial equipment or machinery  </a:t>
            </a:r>
          </a:p>
          <a:p>
            <a:pPr lvl="1"/>
            <a:endParaRPr lang="en-GB" sz="2000" dirty="0">
              <a:solidFill>
                <a:schemeClr val="accent2">
                  <a:lumMod val="50000"/>
                </a:schemeClr>
              </a:solidFill>
            </a:endParaRPr>
          </a:p>
          <a:p>
            <a:pPr lvl="1"/>
            <a:r>
              <a:rPr lang="en-GB" sz="2000" b="1" dirty="0">
                <a:solidFill>
                  <a:schemeClr val="accent2">
                    <a:lumMod val="50000"/>
                  </a:schemeClr>
                </a:solidFill>
              </a:rPr>
              <a:t>Contractual Service Suppliers</a:t>
            </a:r>
          </a:p>
          <a:p>
            <a:pPr lvl="1"/>
            <a:r>
              <a:rPr lang="en-GB" sz="2000" dirty="0">
                <a:solidFill>
                  <a:schemeClr val="accent2">
                    <a:lumMod val="50000"/>
                  </a:schemeClr>
                </a:solidFill>
              </a:rPr>
              <a:t>“employees or an enterprise that has obtained a service contract for a period not exceeding 12 months…”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94026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5932884"/>
            <a:ext cx="9144000" cy="952500"/>
          </a:xfrm>
          <a:prstGeom prst="rect">
            <a:avLst/>
          </a:prstGeom>
          <a:solidFill>
            <a:schemeClr val="accent1"/>
          </a:solidFill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900" b="0" i="0" u="none" strike="noStrike" kern="1200" cap="none" spc="0" normalizeH="0" baseline="0" noProof="0" dirty="0">
              <a:ln>
                <a:noFill/>
              </a:ln>
              <a:solidFill>
                <a:srgbClr val="004A7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0223" y="5368294"/>
            <a:ext cx="918102" cy="487619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>
            <a:off x="251520" y="1196752"/>
            <a:ext cx="7020780" cy="0"/>
          </a:xfrm>
          <a:prstGeom prst="line">
            <a:avLst/>
          </a:prstGeom>
          <a:ln w="57150">
            <a:solidFill>
              <a:srgbClr val="55565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itle 1"/>
          <p:cNvSpPr>
            <a:spLocks noGrp="1"/>
          </p:cNvSpPr>
          <p:nvPr>
            <p:ph type="ctrTitle"/>
          </p:nvPr>
        </p:nvSpPr>
        <p:spPr>
          <a:xfrm>
            <a:off x="251520" y="1684976"/>
            <a:ext cx="7776864" cy="2176072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5000"/>
            </a:lvl1pPr>
          </a:lstStyle>
          <a:p>
            <a:r>
              <a:rPr lang="en-US" dirty="0">
                <a:solidFill>
                  <a:schemeClr val="accent2"/>
                </a:solidFill>
                <a:latin typeface="Arial"/>
                <a:cs typeface="Arial"/>
              </a:rPr>
              <a:t>World Trade </a:t>
            </a:r>
          </a:p>
        </p:txBody>
      </p:sp>
      <p:sp>
        <p:nvSpPr>
          <p:cNvPr id="18" name="Subtitle 2"/>
          <p:cNvSpPr>
            <a:spLocks noGrp="1"/>
          </p:cNvSpPr>
          <p:nvPr>
            <p:ph type="subTitle" idx="1"/>
          </p:nvPr>
        </p:nvSpPr>
        <p:spPr>
          <a:xfrm>
            <a:off x="290765" y="2492221"/>
            <a:ext cx="6480720" cy="285416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>
              <a:buNone/>
              <a:defRPr sz="24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 defTabSz="914400">
              <a:lnSpc>
                <a:spcPct val="150000"/>
              </a:lnSpc>
              <a:spcBef>
                <a:spcPts val="0"/>
              </a:spcBef>
            </a:pPr>
            <a:r>
              <a:rPr lang="en-GB" sz="1800" b="1" kern="0" dirty="0">
                <a:solidFill>
                  <a:srgbClr val="206DB5">
                    <a:lumMod val="50000"/>
                  </a:srgbClr>
                </a:solidFill>
              </a:rPr>
              <a:t>Department for Business, Energy and Industrial Strategy</a:t>
            </a:r>
          </a:p>
        </p:txBody>
      </p:sp>
      <p:pic>
        <p:nvPicPr>
          <p:cNvPr id="19" name="Picture 18" descr="Department for Business, Energy and Industrial Strategy crest" title="Department for Business, Energy and Industrial Strategy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9910" y="6108198"/>
            <a:ext cx="1196930" cy="635708"/>
          </a:xfrm>
          <a:prstGeom prst="rect">
            <a:avLst/>
          </a:prstGeom>
        </p:spPr>
      </p:pic>
      <p:sp>
        <p:nvSpPr>
          <p:cNvPr id="20" name="Subtitle 2"/>
          <p:cNvSpPr txBox="1">
            <a:spLocks/>
          </p:cNvSpPr>
          <p:nvPr/>
        </p:nvSpPr>
        <p:spPr>
          <a:xfrm>
            <a:off x="251520" y="6311857"/>
            <a:ext cx="5410200" cy="303671"/>
          </a:xfrm>
          <a:prstGeom prst="rect">
            <a:avLst/>
          </a:prstGeom>
        </p:spPr>
        <p:txBody>
          <a:bodyPr vert="horz" lIns="68580" tIns="34290" rIns="68580" bIns="34290" rtlCol="0" anchor="t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01932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0223" y="5368294"/>
            <a:ext cx="918102" cy="487619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>
            <a:off x="251520" y="620688"/>
            <a:ext cx="7020780" cy="0"/>
          </a:xfrm>
          <a:prstGeom prst="line">
            <a:avLst/>
          </a:prstGeom>
          <a:ln w="57150">
            <a:solidFill>
              <a:srgbClr val="55565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5932884"/>
            <a:ext cx="9144000" cy="952500"/>
          </a:xfrm>
          <a:prstGeom prst="rect">
            <a:avLst/>
          </a:prstGeom>
          <a:solidFill>
            <a:schemeClr val="accent1"/>
          </a:solidFill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    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900" b="0" i="0" u="none" strike="noStrike" kern="1200" cap="none" spc="0" normalizeH="0" baseline="0" noProof="0" dirty="0">
              <a:ln>
                <a:noFill/>
              </a:ln>
              <a:solidFill>
                <a:srgbClr val="004A7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7" name="Title 1"/>
          <p:cNvSpPr>
            <a:spLocks noGrp="1"/>
          </p:cNvSpPr>
          <p:nvPr>
            <p:ph type="ctrTitle"/>
          </p:nvPr>
        </p:nvSpPr>
        <p:spPr>
          <a:xfrm>
            <a:off x="251520" y="828401"/>
            <a:ext cx="6624736" cy="643905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5000"/>
            </a:lvl1pPr>
          </a:lstStyle>
          <a:p>
            <a:r>
              <a:rPr lang="en-US" sz="4000" dirty="0">
                <a:solidFill>
                  <a:schemeClr val="accent2"/>
                </a:solidFill>
                <a:latin typeface="Arial"/>
                <a:cs typeface="Arial"/>
              </a:rPr>
              <a:t>Trade Advisory Structures:</a:t>
            </a:r>
            <a:endParaRPr lang="en-GB" sz="4000" dirty="0">
              <a:solidFill>
                <a:schemeClr val="accent2"/>
              </a:solidFill>
              <a:latin typeface="Arial"/>
              <a:cs typeface="Arial"/>
            </a:endParaRPr>
          </a:p>
        </p:txBody>
      </p:sp>
      <p:pic>
        <p:nvPicPr>
          <p:cNvPr id="19" name="Picture 18" descr="Department for Business, Energy and Industrial Strategy crest" title="Department for Business, Energy and Industrial Strategy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9910" y="6108198"/>
            <a:ext cx="1196930" cy="635708"/>
          </a:xfrm>
          <a:prstGeom prst="rect">
            <a:avLst/>
          </a:prstGeom>
        </p:spPr>
      </p:pic>
      <p:sp>
        <p:nvSpPr>
          <p:cNvPr id="20" name="Subtitle 2"/>
          <p:cNvSpPr txBox="1">
            <a:spLocks/>
          </p:cNvSpPr>
          <p:nvPr/>
        </p:nvSpPr>
        <p:spPr>
          <a:xfrm>
            <a:off x="251520" y="6311857"/>
            <a:ext cx="5410200" cy="303671"/>
          </a:xfrm>
          <a:prstGeom prst="rect">
            <a:avLst/>
          </a:prstGeom>
        </p:spPr>
        <p:txBody>
          <a:bodyPr vert="horz" lIns="68580" tIns="34290" rIns="68580" bIns="34290" rtlCol="0" anchor="t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8272948-ACCF-4E7D-A816-DDE7DA05E75E}"/>
              </a:ext>
            </a:extLst>
          </p:cNvPr>
          <p:cNvSpPr txBox="1"/>
          <p:nvPr/>
        </p:nvSpPr>
        <p:spPr>
          <a:xfrm>
            <a:off x="539552" y="1680018"/>
            <a:ext cx="7563277" cy="4093428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GB" sz="2000" dirty="0">
                <a:solidFill>
                  <a:schemeClr val="accent2">
                    <a:lumMod val="50000"/>
                  </a:schemeClr>
                </a:solidFill>
              </a:rPr>
              <a:t>The </a:t>
            </a:r>
            <a:r>
              <a:rPr lang="en-GB" sz="2000" b="1" dirty="0">
                <a:solidFill>
                  <a:schemeClr val="accent2">
                    <a:lumMod val="50000"/>
                  </a:schemeClr>
                </a:solidFill>
              </a:rPr>
              <a:t>Strategic Trade Advisory Group </a:t>
            </a:r>
            <a:r>
              <a:rPr lang="en-GB" sz="2000" dirty="0">
                <a:solidFill>
                  <a:schemeClr val="accent2">
                    <a:lumMod val="50000"/>
                  </a:schemeClr>
                </a:solidFill>
              </a:rPr>
              <a:t>(STAG) – includes CBI and BSI</a:t>
            </a:r>
          </a:p>
          <a:p>
            <a:r>
              <a:rPr lang="en-GB" sz="2000" dirty="0">
                <a:solidFill>
                  <a:schemeClr val="accent2">
                    <a:lumMod val="50000"/>
                  </a:schemeClr>
                </a:solidFill>
              </a:rPr>
              <a:t> </a:t>
            </a:r>
          </a:p>
          <a:p>
            <a:r>
              <a:rPr lang="en-GB" sz="2000" dirty="0">
                <a:solidFill>
                  <a:schemeClr val="accent2">
                    <a:lumMod val="50000"/>
                  </a:schemeClr>
                </a:solidFill>
              </a:rPr>
              <a:t>And </a:t>
            </a:r>
            <a:r>
              <a:rPr lang="en-GB" sz="2000" b="1" dirty="0">
                <a:solidFill>
                  <a:schemeClr val="accent2">
                    <a:lumMod val="50000"/>
                  </a:schemeClr>
                </a:solidFill>
              </a:rPr>
              <a:t>Expert Trade Advisory Groups </a:t>
            </a:r>
            <a:r>
              <a:rPr lang="en-GB" sz="2000" dirty="0">
                <a:solidFill>
                  <a:schemeClr val="accent2">
                    <a:lumMod val="50000"/>
                  </a:schemeClr>
                </a:solidFill>
              </a:rPr>
              <a:t>(ETAGs) </a:t>
            </a:r>
            <a:r>
              <a:rPr lang="en-GB" sz="2000" dirty="0" err="1">
                <a:solidFill>
                  <a:schemeClr val="accent2">
                    <a:lumMod val="50000"/>
                  </a:schemeClr>
                </a:solidFill>
              </a:rPr>
              <a:t>eg</a:t>
            </a:r>
            <a:r>
              <a:rPr lang="en-GB" sz="2000" dirty="0">
                <a:solidFill>
                  <a:schemeClr val="accent2">
                    <a:lumMod val="50000"/>
                  </a:schemeClr>
                </a:solidFill>
              </a:rPr>
              <a:t>: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accent2">
                    <a:lumMod val="50000"/>
                  </a:schemeClr>
                </a:solidFill>
              </a:rPr>
              <a:t>Professional and Business Services 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accent2">
                    <a:lumMod val="50000"/>
                  </a:schemeClr>
                </a:solidFill>
              </a:rPr>
              <a:t>Automotive, 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accent2">
                    <a:lumMod val="50000"/>
                  </a:schemeClr>
                </a:solidFill>
              </a:rPr>
              <a:t>Agri-Food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accent2">
                    <a:lumMod val="50000"/>
                  </a:schemeClr>
                </a:solidFill>
              </a:rPr>
              <a:t> Transport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accent2">
                    <a:lumMod val="50000"/>
                  </a:schemeClr>
                </a:solidFill>
              </a:rPr>
              <a:t> Etc.</a:t>
            </a:r>
          </a:p>
          <a:p>
            <a:pPr lvl="0"/>
            <a:r>
              <a:rPr lang="en-GB" sz="2000" dirty="0">
                <a:solidFill>
                  <a:schemeClr val="accent2">
                    <a:lumMod val="50000"/>
                  </a:schemeClr>
                </a:solidFill>
              </a:rPr>
              <a:t>Cross cutting: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accent2">
                    <a:lumMod val="50000"/>
                  </a:schemeClr>
                </a:solidFill>
              </a:rPr>
              <a:t>Customs ETAG – Make UK.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accent2">
                    <a:lumMod val="50000"/>
                  </a:schemeClr>
                </a:solidFill>
              </a:rPr>
              <a:t>TAC ETAG – ADS, CBI, Make UK, SMMT.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accent2">
                    <a:lumMod val="50000"/>
                  </a:schemeClr>
                </a:solidFill>
              </a:rPr>
              <a:t>SME ETAG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accent2">
                    <a:lumMod val="50000"/>
                  </a:schemeClr>
                </a:solidFill>
              </a:rPr>
              <a:t>IP ETAG</a:t>
            </a: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D457F289-29AC-48C9-964A-35505D5C6B15}"/>
              </a:ext>
            </a:extLst>
          </p:cNvPr>
          <p:cNvSpPr txBox="1">
            <a:spLocks/>
          </p:cNvSpPr>
          <p:nvPr/>
        </p:nvSpPr>
        <p:spPr>
          <a:xfrm>
            <a:off x="403920" y="6464257"/>
            <a:ext cx="5410200" cy="303671"/>
          </a:xfrm>
          <a:prstGeom prst="rect">
            <a:avLst/>
          </a:prstGeom>
        </p:spPr>
        <p:txBody>
          <a:bodyPr vert="horz" lIns="68580" tIns="34290" rIns="68580" bIns="34290" rtlCol="0" anchor="t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en-GB" sz="12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BPMA – Economic and Political Update</a:t>
            </a:r>
          </a:p>
        </p:txBody>
      </p:sp>
    </p:spTree>
    <p:extLst>
      <p:ext uri="{BB962C8B-B14F-4D97-AF65-F5344CB8AC3E}">
        <p14:creationId xmlns:p14="http://schemas.microsoft.com/office/powerpoint/2010/main" val="2014340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958D3260-F54D-4754-BA81-01D4DC1BB14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24612094"/>
              </p:ext>
            </p:extLst>
          </p:nvPr>
        </p:nvGraphicFramePr>
        <p:xfrm>
          <a:off x="396174" y="726340"/>
          <a:ext cx="8280281" cy="59035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itle 1">
            <a:extLst>
              <a:ext uri="{FF2B5EF4-FFF2-40B4-BE49-F238E27FC236}">
                <a16:creationId xmlns:a16="http://schemas.microsoft.com/office/drawing/2014/main" id="{2D4B0D7A-D414-4318-BA68-F73A1C32486F}"/>
              </a:ext>
            </a:extLst>
          </p:cNvPr>
          <p:cNvSpPr txBox="1">
            <a:spLocks/>
          </p:cNvSpPr>
          <p:nvPr/>
        </p:nvSpPr>
        <p:spPr>
          <a:xfrm>
            <a:off x="423862" y="474579"/>
            <a:ext cx="8496305" cy="503521"/>
          </a:xfrm>
          <a:prstGeom prst="rect">
            <a:avLst/>
          </a:prstGeom>
        </p:spPr>
        <p:txBody>
          <a:bodyPr vert="horz" lIns="68580" tIns="34290" rIns="68580" bIns="3429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rgbClr val="041E42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GB" sz="3600" b="1" dirty="0">
                <a:solidFill>
                  <a:schemeClr val="accent2">
                    <a:lumMod val="50000"/>
                  </a:schemeClr>
                </a:solidFill>
              </a:rPr>
              <a:t>UK trade covered by future FTAs</a:t>
            </a:r>
          </a:p>
        </p:txBody>
      </p:sp>
    </p:spTree>
    <p:extLst>
      <p:ext uri="{BB962C8B-B14F-4D97-AF65-F5344CB8AC3E}">
        <p14:creationId xmlns:p14="http://schemas.microsoft.com/office/powerpoint/2010/main" val="96615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0223" y="5368294"/>
            <a:ext cx="918102" cy="487619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>
            <a:off x="251520" y="548680"/>
            <a:ext cx="7020780" cy="0"/>
          </a:xfrm>
          <a:prstGeom prst="line">
            <a:avLst/>
          </a:prstGeom>
          <a:ln w="57150">
            <a:solidFill>
              <a:srgbClr val="55565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5932884"/>
            <a:ext cx="9144000" cy="952500"/>
          </a:xfrm>
          <a:prstGeom prst="rect">
            <a:avLst/>
          </a:prstGeom>
          <a:solidFill>
            <a:schemeClr val="accent1"/>
          </a:solidFill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    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900" b="0" i="0" u="none" strike="noStrike" kern="1200" cap="none" spc="0" normalizeH="0" baseline="0" noProof="0" dirty="0">
              <a:ln>
                <a:noFill/>
              </a:ln>
              <a:solidFill>
                <a:srgbClr val="004A7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7" name="Title 1"/>
          <p:cNvSpPr>
            <a:spLocks noGrp="1"/>
          </p:cNvSpPr>
          <p:nvPr>
            <p:ph type="ctrTitle"/>
          </p:nvPr>
        </p:nvSpPr>
        <p:spPr>
          <a:xfrm>
            <a:off x="395536" y="629767"/>
            <a:ext cx="6480720" cy="643905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5000"/>
            </a:lvl1pPr>
          </a:lstStyle>
          <a:p>
            <a:r>
              <a:rPr lang="en-US" sz="4000" dirty="0">
                <a:solidFill>
                  <a:schemeClr val="accent2"/>
                </a:solidFill>
                <a:latin typeface="Arial"/>
                <a:cs typeface="Arial"/>
              </a:rPr>
              <a:t>World Trade</a:t>
            </a:r>
            <a:endParaRPr lang="en-GB" sz="4000" dirty="0">
              <a:solidFill>
                <a:schemeClr val="accent2"/>
              </a:solidFill>
              <a:latin typeface="Arial"/>
              <a:cs typeface="Arial"/>
            </a:endParaRPr>
          </a:p>
        </p:txBody>
      </p:sp>
      <p:pic>
        <p:nvPicPr>
          <p:cNvPr id="19" name="Picture 18" descr="Department for Business, Energy and Industrial Strategy crest" title="Department for Business, Energy and Industrial Strategy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9910" y="6108198"/>
            <a:ext cx="1196930" cy="635708"/>
          </a:xfrm>
          <a:prstGeom prst="rect">
            <a:avLst/>
          </a:prstGeom>
        </p:spPr>
      </p:pic>
      <p:sp>
        <p:nvSpPr>
          <p:cNvPr id="20" name="Subtitle 2"/>
          <p:cNvSpPr txBox="1">
            <a:spLocks/>
          </p:cNvSpPr>
          <p:nvPr/>
        </p:nvSpPr>
        <p:spPr>
          <a:xfrm>
            <a:off x="251520" y="6311857"/>
            <a:ext cx="5410200" cy="303671"/>
          </a:xfrm>
          <a:prstGeom prst="rect">
            <a:avLst/>
          </a:prstGeom>
        </p:spPr>
        <p:txBody>
          <a:bodyPr vert="horz" lIns="68580" tIns="34290" rIns="68580" bIns="34290" rtlCol="0" anchor="t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0798705-D1C8-45CA-B316-4FCF66F81F5A}"/>
              </a:ext>
            </a:extLst>
          </p:cNvPr>
          <p:cNvSpPr/>
          <p:nvPr/>
        </p:nvSpPr>
        <p:spPr>
          <a:xfrm>
            <a:off x="467544" y="1604539"/>
            <a:ext cx="7704856" cy="38774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Bef>
                <a:spcPts val="600"/>
              </a:spcBef>
              <a:spcAft>
                <a:spcPts val="800"/>
              </a:spcAft>
            </a:pPr>
            <a:r>
              <a:rPr lang="en-GB" sz="2400" u="sng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Trade Agreements Continuity (TAC) Programme</a:t>
            </a:r>
          </a:p>
          <a:p>
            <a:pPr marL="342900" lvl="0" indent="-342900">
              <a:lnSpc>
                <a:spcPct val="107000"/>
              </a:lnSpc>
              <a:spcBef>
                <a:spcPts val="600"/>
              </a:spcBef>
              <a:buFont typeface="Symbol" panose="05050102010706020507" pitchFamily="18" charset="2"/>
              <a:buChar char=""/>
            </a:pPr>
            <a:r>
              <a:rPr lang="en-GB" sz="2400" dirty="0">
                <a:solidFill>
                  <a:srgbClr val="55565A">
                    <a:lumMod val="50000"/>
                  </a:srgb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Secured 16 agreements to date</a:t>
            </a:r>
          </a:p>
          <a:p>
            <a:pPr marL="342900" lvl="0" indent="-342900">
              <a:lnSpc>
                <a:spcPct val="107000"/>
              </a:lnSpc>
              <a:spcBef>
                <a:spcPts val="600"/>
              </a:spcBef>
              <a:buFont typeface="Symbol" panose="05050102010706020507" pitchFamily="18" charset="2"/>
              <a:buChar char=""/>
            </a:pPr>
            <a:r>
              <a:rPr lang="en-GB" sz="2400" dirty="0">
                <a:solidFill>
                  <a:srgbClr val="55565A">
                    <a:lumMod val="50000"/>
                  </a:srgb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72% (or £100 bn) of the continuity trade sought.</a:t>
            </a:r>
          </a:p>
          <a:p>
            <a:pPr marL="342900" lvl="0" indent="-342900">
              <a:lnSpc>
                <a:spcPct val="107000"/>
              </a:lnSpc>
              <a:spcBef>
                <a:spcPts val="600"/>
              </a:spcBef>
              <a:buFont typeface="Symbol" panose="05050102010706020507" pitchFamily="18" charset="2"/>
              <a:buChar char=""/>
            </a:pPr>
            <a:endParaRPr lang="en-GB" sz="2400" dirty="0">
              <a:solidFill>
                <a:srgbClr val="55565A">
                  <a:lumMod val="50000"/>
                </a:srgb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Bef>
                <a:spcPts val="600"/>
              </a:spcBef>
              <a:buFont typeface="Symbol" panose="05050102010706020507" pitchFamily="18" charset="2"/>
              <a:buChar char=""/>
            </a:pPr>
            <a:r>
              <a:rPr lang="en-GB" sz="2400" u="sng" dirty="0">
                <a:solidFill>
                  <a:srgbClr val="55565A">
                    <a:lumMod val="50000"/>
                  </a:srgb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South Korea </a:t>
            </a:r>
            <a:r>
              <a:rPr lang="en-GB" sz="2400" dirty="0">
                <a:solidFill>
                  <a:srgbClr val="55565A">
                    <a:lumMod val="50000"/>
                  </a:srgb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(August 2019). Total UK trade £14.6 billion.</a:t>
            </a:r>
          </a:p>
          <a:p>
            <a:pPr marL="342900" lvl="0" indent="-342900">
              <a:lnSpc>
                <a:spcPct val="107000"/>
              </a:lnSpc>
              <a:spcBef>
                <a:spcPts val="60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GB" sz="2400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Conformity Assessment MRAs - US, </a:t>
            </a:r>
            <a:r>
              <a:rPr lang="en-GB" sz="2400" dirty="0" err="1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Aus</a:t>
            </a:r>
            <a:r>
              <a:rPr lang="en-GB" sz="2400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NZ and Japan.</a:t>
            </a:r>
          </a:p>
          <a:p>
            <a:pPr marL="342900" lvl="0" indent="-342900">
              <a:lnSpc>
                <a:spcPct val="107000"/>
              </a:lnSpc>
              <a:spcBef>
                <a:spcPts val="60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GB" sz="2400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Customs Co-operation agreed with Canada</a:t>
            </a:r>
          </a:p>
          <a:p>
            <a:pPr marL="342900" lvl="0" indent="-342900">
              <a:lnSpc>
                <a:spcPct val="107000"/>
              </a:lnSpc>
              <a:spcBef>
                <a:spcPts val="60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GB" sz="2400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AEO recognition expected – China, Japan (India, US)</a:t>
            </a:r>
          </a:p>
        </p:txBody>
      </p:sp>
    </p:spTree>
    <p:extLst>
      <p:ext uri="{BB962C8B-B14F-4D97-AF65-F5344CB8AC3E}">
        <p14:creationId xmlns:p14="http://schemas.microsoft.com/office/powerpoint/2010/main" val="36777490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0223" y="5368294"/>
            <a:ext cx="918102" cy="487619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>
            <a:off x="251520" y="548680"/>
            <a:ext cx="7020780" cy="0"/>
          </a:xfrm>
          <a:prstGeom prst="line">
            <a:avLst/>
          </a:prstGeom>
          <a:ln w="57150">
            <a:solidFill>
              <a:srgbClr val="55565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5932884"/>
            <a:ext cx="9144000" cy="952500"/>
          </a:xfrm>
          <a:prstGeom prst="rect">
            <a:avLst/>
          </a:prstGeom>
          <a:solidFill>
            <a:schemeClr val="accent1"/>
          </a:solidFill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    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900" b="0" i="0" u="none" strike="noStrike" kern="1200" cap="none" spc="0" normalizeH="0" baseline="0" noProof="0" dirty="0">
              <a:ln>
                <a:noFill/>
              </a:ln>
              <a:solidFill>
                <a:srgbClr val="004A7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7" name="Title 1"/>
          <p:cNvSpPr>
            <a:spLocks noGrp="1"/>
          </p:cNvSpPr>
          <p:nvPr>
            <p:ph type="ctrTitle"/>
          </p:nvPr>
        </p:nvSpPr>
        <p:spPr>
          <a:xfrm>
            <a:off x="251520" y="629767"/>
            <a:ext cx="6624736" cy="643905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5000"/>
            </a:lvl1pPr>
          </a:lstStyle>
          <a:p>
            <a:r>
              <a:rPr lang="en-US" sz="4000" dirty="0">
                <a:solidFill>
                  <a:schemeClr val="accent2"/>
                </a:solidFill>
                <a:latin typeface="Arial"/>
                <a:cs typeface="Arial"/>
              </a:rPr>
              <a:t>Japan Trade Dialogue:</a:t>
            </a:r>
            <a:endParaRPr lang="en-GB" sz="4000" dirty="0">
              <a:solidFill>
                <a:schemeClr val="accent2"/>
              </a:solidFill>
              <a:latin typeface="Arial"/>
              <a:cs typeface="Arial"/>
            </a:endParaRPr>
          </a:p>
        </p:txBody>
      </p:sp>
      <p:pic>
        <p:nvPicPr>
          <p:cNvPr id="19" name="Picture 18" descr="Department for Business, Energy and Industrial Strategy crest" title="Department for Business, Energy and Industrial Strategy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9910" y="6108198"/>
            <a:ext cx="1196930" cy="635708"/>
          </a:xfrm>
          <a:prstGeom prst="rect">
            <a:avLst/>
          </a:prstGeom>
        </p:spPr>
      </p:pic>
      <p:sp>
        <p:nvSpPr>
          <p:cNvPr id="20" name="Subtitle 2"/>
          <p:cNvSpPr txBox="1">
            <a:spLocks/>
          </p:cNvSpPr>
          <p:nvPr/>
        </p:nvSpPr>
        <p:spPr>
          <a:xfrm>
            <a:off x="251520" y="6311857"/>
            <a:ext cx="5410200" cy="303671"/>
          </a:xfrm>
          <a:prstGeom prst="rect">
            <a:avLst/>
          </a:prstGeom>
        </p:spPr>
        <p:txBody>
          <a:bodyPr vert="horz" lIns="68580" tIns="34290" rIns="68580" bIns="34290" rtlCol="0" anchor="t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8272948-ACCF-4E7D-A816-DDE7DA05E75E}"/>
              </a:ext>
            </a:extLst>
          </p:cNvPr>
          <p:cNvSpPr txBox="1"/>
          <p:nvPr/>
        </p:nvSpPr>
        <p:spPr>
          <a:xfrm>
            <a:off x="394447" y="1266937"/>
            <a:ext cx="8355105" cy="492442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endParaRPr lang="en-GB" sz="22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pPr marL="285750" lvl="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accent2">
                    <a:lumMod val="50000"/>
                  </a:schemeClr>
                </a:solidFill>
              </a:rPr>
              <a:t>UK/Japan trade estimated to be £29.5bn 2018.</a:t>
            </a:r>
          </a:p>
          <a:p>
            <a:pPr marL="285750" lvl="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accent2">
                    <a:lumMod val="50000"/>
                  </a:schemeClr>
                </a:solidFill>
              </a:rPr>
              <a:t>1000 Japanese businesses in the UK. </a:t>
            </a:r>
          </a:p>
          <a:p>
            <a:pPr marL="285750" lvl="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GB" sz="2400" dirty="0">
              <a:solidFill>
                <a:schemeClr val="accent2">
                  <a:lumMod val="50000"/>
                </a:schemeClr>
              </a:solidFill>
            </a:endParaRP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UK/Japan dialogue seeking agreement that mirrors </a:t>
            </a:r>
            <a:r>
              <a:rPr lang="en-GB" sz="2400" u="sng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EU-Japan Economic Partnership Agreement </a:t>
            </a:r>
            <a:r>
              <a:rPr lang="en-GB" sz="2400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(EPA).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sz="2400" dirty="0" err="1">
                <a:solidFill>
                  <a:schemeClr val="accent2">
                    <a:lumMod val="50000"/>
                  </a:schemeClr>
                </a:solidFill>
                <a:latin typeface="+mj-lt"/>
              </a:rPr>
              <a:t>HoC</a:t>
            </a:r>
            <a:r>
              <a:rPr lang="en-GB" sz="2400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 voted in 2018 to support the </a:t>
            </a:r>
            <a:r>
              <a:rPr lang="en-GB" sz="2400" u="sng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EU signature </a:t>
            </a:r>
            <a:r>
              <a:rPr lang="en-GB" sz="2400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of the EPA. 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“Non-Paper” suggests Japan wish to re-explore </a:t>
            </a:r>
            <a:r>
              <a:rPr lang="en-GB" sz="2400" u="sng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EIF categories</a:t>
            </a:r>
            <a:r>
              <a:rPr lang="en-GB" sz="2400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. 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Consultation.</a:t>
            </a:r>
          </a:p>
          <a:p>
            <a:pPr lvl="1">
              <a:spcBef>
                <a:spcPts val="600"/>
              </a:spcBef>
            </a:pPr>
            <a:r>
              <a:rPr lang="en-GB" sz="1200" dirty="0">
                <a:solidFill>
                  <a:schemeClr val="accent2">
                    <a:lumMod val="50000"/>
                  </a:schemeClr>
                </a:solidFill>
                <a:latin typeface="+mj-lt"/>
                <a:hlinkClick r:id="rId5"/>
              </a:rPr>
              <a:t>https://www.gov.uk/government/consultations/trade-with-japan</a:t>
            </a:r>
            <a:endParaRPr lang="en-GB" sz="12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2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  <a:p>
            <a:endParaRPr lang="en-GB" dirty="0">
              <a:solidFill>
                <a:schemeClr val="tx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03152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0223" y="5368294"/>
            <a:ext cx="918102" cy="487619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>
            <a:off x="251520" y="548680"/>
            <a:ext cx="7020780" cy="0"/>
          </a:xfrm>
          <a:prstGeom prst="line">
            <a:avLst/>
          </a:prstGeom>
          <a:ln w="57150">
            <a:solidFill>
              <a:srgbClr val="55565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5932884"/>
            <a:ext cx="9144000" cy="952500"/>
          </a:xfrm>
          <a:prstGeom prst="rect">
            <a:avLst/>
          </a:prstGeom>
          <a:solidFill>
            <a:schemeClr val="accent1"/>
          </a:solidFill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    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900" b="0" i="0" u="none" strike="noStrike" kern="1200" cap="none" spc="0" normalizeH="0" baseline="0" noProof="0" dirty="0">
              <a:ln>
                <a:noFill/>
              </a:ln>
              <a:solidFill>
                <a:srgbClr val="004A7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7" name="Title 1"/>
          <p:cNvSpPr>
            <a:spLocks noGrp="1"/>
          </p:cNvSpPr>
          <p:nvPr>
            <p:ph type="ctrTitle"/>
          </p:nvPr>
        </p:nvSpPr>
        <p:spPr>
          <a:xfrm>
            <a:off x="251520" y="629767"/>
            <a:ext cx="6624736" cy="643905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5000"/>
            </a:lvl1pPr>
          </a:lstStyle>
          <a:p>
            <a:r>
              <a:rPr lang="en-US" sz="4000" dirty="0">
                <a:solidFill>
                  <a:schemeClr val="accent2"/>
                </a:solidFill>
                <a:latin typeface="Arial"/>
                <a:cs typeface="Arial"/>
              </a:rPr>
              <a:t>US Trade Dialogue:</a:t>
            </a:r>
            <a:endParaRPr lang="en-GB" sz="4000" dirty="0">
              <a:solidFill>
                <a:schemeClr val="accent2"/>
              </a:solidFill>
              <a:latin typeface="Arial"/>
              <a:cs typeface="Arial"/>
            </a:endParaRPr>
          </a:p>
        </p:txBody>
      </p:sp>
      <p:pic>
        <p:nvPicPr>
          <p:cNvPr id="19" name="Picture 18" descr="Department for Business, Energy and Industrial Strategy crest" title="Department for Business, Energy and Industrial Strategy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9910" y="6108198"/>
            <a:ext cx="1196930" cy="635708"/>
          </a:xfrm>
          <a:prstGeom prst="rect">
            <a:avLst/>
          </a:prstGeom>
        </p:spPr>
      </p:pic>
      <p:sp>
        <p:nvSpPr>
          <p:cNvPr id="20" name="Subtitle 2"/>
          <p:cNvSpPr txBox="1">
            <a:spLocks/>
          </p:cNvSpPr>
          <p:nvPr/>
        </p:nvSpPr>
        <p:spPr>
          <a:xfrm>
            <a:off x="251520" y="6311857"/>
            <a:ext cx="5410200" cy="303671"/>
          </a:xfrm>
          <a:prstGeom prst="rect">
            <a:avLst/>
          </a:prstGeom>
        </p:spPr>
        <p:txBody>
          <a:bodyPr vert="horz" lIns="68580" tIns="34290" rIns="68580" bIns="34290" rtlCol="0" anchor="t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8272948-ACCF-4E7D-A816-DDE7DA05E75E}"/>
              </a:ext>
            </a:extLst>
          </p:cNvPr>
          <p:cNvSpPr txBox="1"/>
          <p:nvPr/>
        </p:nvSpPr>
        <p:spPr>
          <a:xfrm>
            <a:off x="393358" y="1412776"/>
            <a:ext cx="8355105" cy="50880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342900" lvl="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accent2">
                    <a:lumMod val="50000"/>
                  </a:schemeClr>
                </a:solidFill>
              </a:rPr>
              <a:t>UK-US trade was estimated to be £191 bn 2018.</a:t>
            </a:r>
          </a:p>
          <a:p>
            <a:pPr marL="342900" lvl="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accent2">
                    <a:lumMod val="50000"/>
                  </a:schemeClr>
                </a:solidFill>
              </a:rPr>
              <a:t>A fifth of all UK exports. </a:t>
            </a:r>
            <a:r>
              <a:rPr lang="en-GB" sz="2400" u="sng" dirty="0">
                <a:solidFill>
                  <a:schemeClr val="accent2">
                    <a:lumMod val="50000"/>
                  </a:schemeClr>
                </a:solidFill>
              </a:rPr>
              <a:t>The top destination for UK FDI.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200" b="0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342900" lvl="0" indent="-342900">
              <a:lnSpc>
                <a:spcPct val="105000"/>
              </a:lnSpc>
              <a:spcAft>
                <a:spcPts val="72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accent2">
                    <a:lumMod val="50000"/>
                  </a:schemeClr>
                </a:solidFill>
              </a:rPr>
              <a:t>Consultation July 2018 (results published July 2019).</a:t>
            </a:r>
          </a:p>
          <a:p>
            <a:pPr marL="342900" lvl="0" indent="-342900">
              <a:lnSpc>
                <a:spcPct val="105000"/>
              </a:lnSpc>
              <a:spcAft>
                <a:spcPts val="72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accent2">
                    <a:lumMod val="50000"/>
                  </a:schemeClr>
                </a:solidFill>
                <a:ea typeface="MS Mincho" panose="02020609040205080304" pitchFamily="49" charset="-128"/>
                <a:cs typeface="Arial" panose="020B0604020202020204" pitchFamily="34" charset="0"/>
              </a:rPr>
              <a:t>US trade negotiating objectives. </a:t>
            </a:r>
          </a:p>
          <a:p>
            <a:pPr lvl="1">
              <a:lnSpc>
                <a:spcPct val="105000"/>
              </a:lnSpc>
              <a:spcAft>
                <a:spcPts val="720"/>
              </a:spcAft>
            </a:pPr>
            <a:r>
              <a:rPr lang="en-GB" sz="1200" dirty="0">
                <a:solidFill>
                  <a:schemeClr val="tx1">
                    <a:lumMod val="50000"/>
                  </a:schemeClr>
                </a:solidFill>
                <a:ea typeface="MS Mincho" panose="02020609040205080304" pitchFamily="49" charset="-128"/>
                <a:cs typeface="Arial" panose="020B0604020202020204" pitchFamily="34" charset="0"/>
                <a:hlinkClick r:id="rId5"/>
              </a:rPr>
              <a:t>https://ustr.gov/sites/default/files/Summary_of_U.S.-UK_Negotiating_Objectives.pdf</a:t>
            </a:r>
            <a:endParaRPr lang="en-GB" sz="1200" dirty="0">
              <a:solidFill>
                <a:schemeClr val="tx1">
                  <a:lumMod val="50000"/>
                </a:schemeClr>
              </a:solidFill>
              <a:ea typeface="MS Mincho" panose="02020609040205080304" pitchFamily="49" charset="-128"/>
              <a:cs typeface="Arial" panose="020B0604020202020204" pitchFamily="34" charset="0"/>
            </a:endParaRPr>
          </a:p>
          <a:p>
            <a:pPr marL="800100" lvl="1" indent="-342900">
              <a:lnSpc>
                <a:spcPct val="105000"/>
              </a:lnSpc>
              <a:spcAft>
                <a:spcPts val="72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accent2">
                    <a:lumMod val="50000"/>
                  </a:schemeClr>
                </a:solidFill>
                <a:ea typeface="MS Mincho" panose="02020609040205080304" pitchFamily="49" charset="-128"/>
                <a:cs typeface="Arial" panose="020B0604020202020204" pitchFamily="34" charset="0"/>
              </a:rPr>
              <a:t>Duty free market access for goods</a:t>
            </a:r>
          </a:p>
          <a:p>
            <a:pPr marL="800100" lvl="1" indent="-342900">
              <a:lnSpc>
                <a:spcPct val="105000"/>
              </a:lnSpc>
              <a:spcAft>
                <a:spcPts val="72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accent2">
                    <a:lumMod val="50000"/>
                  </a:schemeClr>
                </a:solidFill>
                <a:ea typeface="MS Mincho" panose="02020609040205080304" pitchFamily="49" charset="-128"/>
                <a:cs typeface="Arial" panose="020B0604020202020204" pitchFamily="34" charset="0"/>
              </a:rPr>
              <a:t>Address non-Tariff barriers</a:t>
            </a:r>
          </a:p>
          <a:p>
            <a:pPr marL="800100" lvl="1" indent="-342900">
              <a:lnSpc>
                <a:spcPct val="105000"/>
              </a:lnSpc>
              <a:spcAft>
                <a:spcPts val="72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chemeClr val="accent2">
                    <a:lumMod val="50000"/>
                  </a:schemeClr>
                </a:solidFill>
                <a:ea typeface="MS Mincho" panose="02020609040205080304" pitchFamily="49" charset="-128"/>
                <a:cs typeface="Arial" panose="020B0604020202020204" pitchFamily="34" charset="0"/>
              </a:rPr>
              <a:t>G</a:t>
            </a:r>
            <a:r>
              <a:rPr lang="en-GB" sz="2400" dirty="0">
                <a:solidFill>
                  <a:srgbClr val="000000"/>
                </a:solidFill>
              </a:rPr>
              <a:t>reater regulatory compatibility </a:t>
            </a:r>
          </a:p>
          <a:p>
            <a:pPr marL="342900" lvl="0" indent="-342900">
              <a:lnSpc>
                <a:spcPct val="105000"/>
              </a:lnSpc>
              <a:spcAft>
                <a:spcPts val="720"/>
              </a:spcAft>
              <a:buFont typeface="Arial" panose="020B0604020202020204" pitchFamily="34" charset="0"/>
              <a:buChar char="•"/>
            </a:pPr>
            <a:r>
              <a:rPr lang="en-GB" sz="2400" u="sng" dirty="0">
                <a:solidFill>
                  <a:schemeClr val="accent2">
                    <a:lumMod val="50000"/>
                  </a:schemeClr>
                </a:solidFill>
                <a:ea typeface="MS Mincho" panose="02020609040205080304" pitchFamily="49" charset="-128"/>
                <a:cs typeface="Arial" panose="020B0604020202020204" pitchFamily="34" charset="0"/>
              </a:rPr>
              <a:t>UK objectives to be published prior to negotiations</a:t>
            </a:r>
            <a:r>
              <a:rPr lang="en-GB" sz="2400" dirty="0">
                <a:solidFill>
                  <a:schemeClr val="accent2">
                    <a:lumMod val="50000"/>
                  </a:schemeClr>
                </a:solidFill>
                <a:ea typeface="MS Mincho" panose="02020609040205080304" pitchFamily="49" charset="-128"/>
                <a:cs typeface="Arial" panose="020B0604020202020204" pitchFamily="34" charset="0"/>
              </a:rPr>
              <a:t>.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GB" sz="2200" b="0" i="0" u="none" strike="noStrike" kern="1200" cap="none" spc="0" normalizeH="0" baseline="0" noProof="0" dirty="0">
              <a:ln>
                <a:noFill/>
              </a:ln>
              <a:solidFill>
                <a:srgbClr val="55565A">
                  <a:lumMod val="50000"/>
                </a:srgb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004A7F">
                  <a:lumMod val="50000"/>
                </a:srgb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431088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0223" y="5368294"/>
            <a:ext cx="918102" cy="487619"/>
          </a:xfrm>
          <a:prstGeom prst="rect">
            <a:avLst/>
          </a:prstGeom>
        </p:spPr>
      </p:pic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5932884"/>
            <a:ext cx="9144000" cy="952500"/>
          </a:xfrm>
          <a:prstGeom prst="rect">
            <a:avLst/>
          </a:prstGeom>
          <a:solidFill>
            <a:schemeClr val="accent1"/>
          </a:solidFill>
        </p:spPr>
        <p:txBody>
          <a:bodyPr/>
          <a:lstStyle/>
          <a:p>
            <a:endParaRPr lang="en-GB" dirty="0">
              <a:solidFill>
                <a:srgbClr val="004A7F"/>
              </a:solidFill>
            </a:endParaRPr>
          </a:p>
        </p:txBody>
      </p:sp>
      <p:pic>
        <p:nvPicPr>
          <p:cNvPr id="19" name="Picture 18" descr="Department for Business, Energy and Industrial Strategy crest" title="Department for Business, Energy and Industrial Strategy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9910" y="6108198"/>
            <a:ext cx="1196930" cy="635708"/>
          </a:xfrm>
          <a:prstGeom prst="rect">
            <a:avLst/>
          </a:prstGeom>
        </p:spPr>
      </p:pic>
      <p:sp>
        <p:nvSpPr>
          <p:cNvPr id="20" name="Subtitle 2"/>
          <p:cNvSpPr txBox="1">
            <a:spLocks/>
          </p:cNvSpPr>
          <p:nvPr/>
        </p:nvSpPr>
        <p:spPr>
          <a:xfrm>
            <a:off x="251520" y="6311857"/>
            <a:ext cx="5410200" cy="303671"/>
          </a:xfrm>
          <a:prstGeom prst="rect">
            <a:avLst/>
          </a:prstGeom>
        </p:spPr>
        <p:txBody>
          <a:bodyPr vert="horz" lIns="68580" tIns="34290" rIns="68580" bIns="34290" rtlCol="0" anchor="t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lnSpc>
                <a:spcPct val="100000"/>
              </a:lnSpc>
              <a:spcBef>
                <a:spcPts val="0"/>
              </a:spcBef>
            </a:pPr>
            <a:endParaRPr lang="en-GB" sz="1200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59532" y="1340768"/>
            <a:ext cx="8424936" cy="26915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GB" sz="3200" b="1" kern="0" dirty="0">
                <a:solidFill>
                  <a:schemeClr val="accent2">
                    <a:lumMod val="50000"/>
                  </a:schemeClr>
                </a:solidFill>
              </a:rPr>
              <a:t>Terence Boniface</a:t>
            </a:r>
          </a:p>
          <a:p>
            <a:pPr lvl="0" algn="ctr"/>
            <a:endParaRPr lang="en-GB" sz="2000" kern="0" dirty="0">
              <a:solidFill>
                <a:schemeClr val="accent2">
                  <a:lumMod val="50000"/>
                </a:schemeClr>
              </a:solidFill>
            </a:endParaRPr>
          </a:p>
          <a:p>
            <a:pPr lvl="0" algn="ctr">
              <a:lnSpc>
                <a:spcPct val="150000"/>
              </a:lnSpc>
            </a:pPr>
            <a:r>
              <a:rPr lang="en-GB" sz="2000" kern="0" dirty="0">
                <a:solidFill>
                  <a:schemeClr val="accent2">
                    <a:lumMod val="50000"/>
                  </a:schemeClr>
                </a:solidFill>
              </a:rPr>
              <a:t>Assistant Director, Electronics and Machinery </a:t>
            </a:r>
          </a:p>
          <a:p>
            <a:pPr lvl="0" algn="ctr">
              <a:lnSpc>
                <a:spcPct val="150000"/>
              </a:lnSpc>
            </a:pPr>
            <a:r>
              <a:rPr lang="en-GB" sz="2000" kern="0" dirty="0">
                <a:solidFill>
                  <a:schemeClr val="accent2">
                    <a:lumMod val="50000"/>
                  </a:schemeClr>
                </a:solidFill>
              </a:rPr>
              <a:t>Advanced Manufacturing Directorate </a:t>
            </a:r>
          </a:p>
          <a:p>
            <a:pPr lvl="0" algn="ctr">
              <a:lnSpc>
                <a:spcPct val="150000"/>
              </a:lnSpc>
            </a:pPr>
            <a:r>
              <a:rPr lang="en-GB" sz="2000" b="1" kern="0" dirty="0">
                <a:solidFill>
                  <a:schemeClr val="accent2">
                    <a:lumMod val="50000"/>
                  </a:schemeClr>
                </a:solidFill>
              </a:rPr>
              <a:t>Department for Business, Energy and Industrial Strategy</a:t>
            </a:r>
          </a:p>
          <a:p>
            <a:pPr lvl="0" algn="ctr">
              <a:lnSpc>
                <a:spcPct val="150000"/>
              </a:lnSpc>
            </a:pPr>
            <a:r>
              <a:rPr lang="en-GB" sz="2000" kern="0" dirty="0">
                <a:solidFill>
                  <a:schemeClr val="accent2">
                    <a:lumMod val="50000"/>
                  </a:schemeClr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Terence.Boniface@BEIS.Gov.uk</a:t>
            </a:r>
            <a:endParaRPr lang="en-GB" sz="2000" kern="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63939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0223" y="5368294"/>
            <a:ext cx="918102" cy="487619"/>
          </a:xfrm>
          <a:prstGeom prst="rect">
            <a:avLst/>
          </a:prstGeom>
        </p:spPr>
      </p:pic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5932884"/>
            <a:ext cx="9144000" cy="952500"/>
          </a:xfrm>
          <a:prstGeom prst="rect">
            <a:avLst/>
          </a:prstGeom>
          <a:solidFill>
            <a:schemeClr val="accent1"/>
          </a:solidFill>
        </p:spPr>
        <p:txBody>
          <a:bodyPr/>
          <a:lstStyle/>
          <a:p>
            <a:endParaRPr lang="en-GB" dirty="0">
              <a:solidFill>
                <a:srgbClr val="004A7F"/>
              </a:solidFill>
            </a:endParaRPr>
          </a:p>
        </p:txBody>
      </p:sp>
      <p:pic>
        <p:nvPicPr>
          <p:cNvPr id="19" name="Picture 18" descr="Department for Business, Energy and Industrial Strategy crest" title="Department for Business, Energy and Industrial Strategy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9910" y="6108198"/>
            <a:ext cx="1196930" cy="635708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359532" y="1340768"/>
            <a:ext cx="8424936" cy="26915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GB" sz="3200" b="1" kern="0" dirty="0">
                <a:solidFill>
                  <a:schemeClr val="accent2">
                    <a:lumMod val="50000"/>
                  </a:schemeClr>
                </a:solidFill>
              </a:rPr>
              <a:t>Terence Boniface</a:t>
            </a:r>
          </a:p>
          <a:p>
            <a:pPr lvl="0" algn="ctr"/>
            <a:endParaRPr lang="en-GB" sz="2000" kern="0" dirty="0">
              <a:solidFill>
                <a:schemeClr val="accent2">
                  <a:lumMod val="50000"/>
                </a:schemeClr>
              </a:solidFill>
            </a:endParaRPr>
          </a:p>
          <a:p>
            <a:pPr lvl="0" algn="ctr">
              <a:lnSpc>
                <a:spcPct val="150000"/>
              </a:lnSpc>
            </a:pPr>
            <a:r>
              <a:rPr lang="en-GB" sz="2000" kern="0" dirty="0">
                <a:solidFill>
                  <a:schemeClr val="accent2">
                    <a:lumMod val="50000"/>
                  </a:schemeClr>
                </a:solidFill>
              </a:rPr>
              <a:t>Assistant Director, Electronics and Machinery </a:t>
            </a:r>
          </a:p>
          <a:p>
            <a:pPr lvl="0" algn="ctr">
              <a:lnSpc>
                <a:spcPct val="150000"/>
              </a:lnSpc>
            </a:pPr>
            <a:r>
              <a:rPr lang="en-GB" sz="2000" kern="0" dirty="0">
                <a:solidFill>
                  <a:schemeClr val="accent2">
                    <a:lumMod val="50000"/>
                  </a:schemeClr>
                </a:solidFill>
              </a:rPr>
              <a:t>Advanced Manufacturing Directorate </a:t>
            </a:r>
          </a:p>
          <a:p>
            <a:pPr lvl="0" algn="ctr">
              <a:lnSpc>
                <a:spcPct val="150000"/>
              </a:lnSpc>
            </a:pPr>
            <a:r>
              <a:rPr lang="en-GB" sz="2000" b="1" kern="0" dirty="0">
                <a:solidFill>
                  <a:schemeClr val="accent2">
                    <a:lumMod val="50000"/>
                  </a:schemeClr>
                </a:solidFill>
              </a:rPr>
              <a:t>Department for Business, Energy and Industrial Strategy</a:t>
            </a:r>
          </a:p>
          <a:p>
            <a:pPr lvl="0" algn="ctr">
              <a:lnSpc>
                <a:spcPct val="150000"/>
              </a:lnSpc>
            </a:pPr>
            <a:r>
              <a:rPr lang="en-GB" sz="2000" kern="0" dirty="0">
                <a:solidFill>
                  <a:schemeClr val="accent2">
                    <a:lumMod val="50000"/>
                  </a:schemeClr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Terence.Boniface@BEIS.Gov.uk</a:t>
            </a:r>
            <a:endParaRPr lang="en-GB" sz="2000" kern="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1136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182A85-00F8-4EE9-B7EE-C52987C2E3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538" y="690243"/>
            <a:ext cx="7982031" cy="1738938"/>
          </a:xfrm>
        </p:spPr>
        <p:txBody>
          <a:bodyPr/>
          <a:lstStyle/>
          <a:p>
            <a:pPr algn="ctr"/>
            <a:r>
              <a:rPr lang="en-US" sz="2215" b="1" dirty="0"/>
              <a:t>Department for Business, Energy and Industrial Strategy</a:t>
            </a:r>
            <a:br>
              <a:rPr lang="en-US" dirty="0"/>
            </a:br>
            <a:br>
              <a:rPr lang="en-US" b="1" dirty="0"/>
            </a:br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56296F5-BF64-43E2-A143-6674A7B85C45}"/>
              </a:ext>
            </a:extLst>
          </p:cNvPr>
          <p:cNvSpPr txBox="1"/>
          <p:nvPr/>
        </p:nvSpPr>
        <p:spPr>
          <a:xfrm>
            <a:off x="503309" y="2863069"/>
            <a:ext cx="5334783" cy="153440"/>
          </a:xfrm>
          <a:prstGeom prst="rect">
            <a:avLst/>
          </a:prstGeom>
          <a:noFill/>
          <a:ln cap="rnd">
            <a:noFill/>
            <a:prstDash val="solid"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defTabSz="844083">
              <a:lnSpc>
                <a:spcPct val="90000"/>
              </a:lnSpc>
              <a:spcAft>
                <a:spcPts val="554"/>
              </a:spcAft>
              <a:defRPr/>
            </a:pPr>
            <a:endParaRPr lang="en-US" sz="1108" dirty="0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11D098A-EAE9-4E9A-AB2B-79ADC594B170}"/>
              </a:ext>
            </a:extLst>
          </p:cNvPr>
          <p:cNvSpPr txBox="1"/>
          <p:nvPr/>
        </p:nvSpPr>
        <p:spPr>
          <a:xfrm>
            <a:off x="844062" y="1321067"/>
            <a:ext cx="2407796" cy="1542015"/>
          </a:xfrm>
          <a:prstGeom prst="rect">
            <a:avLst/>
          </a:prstGeom>
          <a:noFill/>
          <a:ln cap="rnd">
            <a:noFill/>
            <a:prstDash val="solid"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 defTabSz="844083">
              <a:lnSpc>
                <a:spcPct val="90000"/>
              </a:lnSpc>
              <a:spcAft>
                <a:spcPts val="554"/>
              </a:spcAft>
            </a:pPr>
            <a:endParaRPr lang="en-GB" sz="1108" dirty="0" err="1">
              <a:solidFill>
                <a:srgbClr val="000000"/>
              </a:solidFill>
              <a:latin typeface="Trebuchet MS"/>
            </a:endParaRP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7B49BDD9-2536-4FEB-9A3A-E600D351DD2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8561476"/>
              </p:ext>
            </p:extLst>
          </p:nvPr>
        </p:nvGraphicFramePr>
        <p:xfrm>
          <a:off x="580431" y="1187795"/>
          <a:ext cx="7719508" cy="48422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1469220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0223" y="5368294"/>
            <a:ext cx="918102" cy="487619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>
            <a:off x="251520" y="692696"/>
            <a:ext cx="7020780" cy="0"/>
          </a:xfrm>
          <a:prstGeom prst="line">
            <a:avLst/>
          </a:prstGeom>
          <a:ln w="57150">
            <a:solidFill>
              <a:srgbClr val="55565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5932884"/>
            <a:ext cx="9144000" cy="952500"/>
          </a:xfrm>
          <a:prstGeom prst="rect">
            <a:avLst/>
          </a:prstGeom>
          <a:solidFill>
            <a:schemeClr val="accent1"/>
          </a:solidFill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900" b="0" i="0" u="none" strike="noStrike" kern="1200" cap="none" spc="0" normalizeH="0" baseline="0" noProof="0" dirty="0">
              <a:ln>
                <a:noFill/>
              </a:ln>
              <a:solidFill>
                <a:srgbClr val="004A7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7" name="Title 1"/>
          <p:cNvSpPr>
            <a:spLocks noGrp="1"/>
          </p:cNvSpPr>
          <p:nvPr>
            <p:ph type="ctrTitle"/>
          </p:nvPr>
        </p:nvSpPr>
        <p:spPr>
          <a:xfrm>
            <a:off x="251520" y="848839"/>
            <a:ext cx="7848872" cy="563914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5000"/>
            </a:lvl1pPr>
          </a:lstStyle>
          <a:p>
            <a:r>
              <a:rPr lang="en-US" sz="3600" dirty="0">
                <a:solidFill>
                  <a:schemeClr val="accent2"/>
                </a:solidFill>
                <a:latin typeface="Arial"/>
                <a:cs typeface="Arial"/>
              </a:rPr>
              <a:t>Revised Political Declaration…</a:t>
            </a:r>
            <a:r>
              <a:rPr lang="en-US" sz="4000" dirty="0">
                <a:solidFill>
                  <a:schemeClr val="accent2"/>
                </a:solidFill>
                <a:latin typeface="Arial"/>
                <a:cs typeface="Arial"/>
              </a:rPr>
              <a:t>.</a:t>
            </a:r>
            <a:endParaRPr lang="en-GB" sz="4000" dirty="0">
              <a:solidFill>
                <a:schemeClr val="accent2"/>
              </a:solidFill>
              <a:latin typeface="Arial"/>
              <a:cs typeface="Arial"/>
            </a:endParaRPr>
          </a:p>
        </p:txBody>
      </p:sp>
      <p:pic>
        <p:nvPicPr>
          <p:cNvPr id="19" name="Picture 18" descr="Department for Business, Energy and Industrial Strategy crest" title="Department for Business, Energy and Industrial Strategy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9910" y="6108198"/>
            <a:ext cx="1196930" cy="635708"/>
          </a:xfrm>
          <a:prstGeom prst="rect">
            <a:avLst/>
          </a:prstGeom>
        </p:spPr>
      </p:pic>
      <p:sp>
        <p:nvSpPr>
          <p:cNvPr id="20" name="Subtitle 2"/>
          <p:cNvSpPr txBox="1">
            <a:spLocks/>
          </p:cNvSpPr>
          <p:nvPr/>
        </p:nvSpPr>
        <p:spPr>
          <a:xfrm>
            <a:off x="251520" y="6311857"/>
            <a:ext cx="5410200" cy="303671"/>
          </a:xfrm>
          <a:prstGeom prst="rect">
            <a:avLst/>
          </a:prstGeom>
        </p:spPr>
        <p:txBody>
          <a:bodyPr vert="horz" lIns="68580" tIns="34290" rIns="68580" bIns="34290" rtlCol="0" anchor="t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8272948-ACCF-4E7D-A816-DDE7DA05E75E}"/>
              </a:ext>
            </a:extLst>
          </p:cNvPr>
          <p:cNvSpPr txBox="1"/>
          <p:nvPr/>
        </p:nvSpPr>
        <p:spPr>
          <a:xfrm>
            <a:off x="539552" y="1668507"/>
            <a:ext cx="7752060" cy="5139869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2400" dirty="0">
                <a:solidFill>
                  <a:srgbClr val="55565A">
                    <a:lumMod val="50000"/>
                  </a:srgbClr>
                </a:solidFill>
                <a:latin typeface="Calibri"/>
                <a:cs typeface="Calibri"/>
              </a:rPr>
              <a:t>Comprehensive </a:t>
            </a:r>
            <a:r>
              <a:rPr lang="en-GB" sz="2400" b="1" dirty="0">
                <a:solidFill>
                  <a:srgbClr val="55565A">
                    <a:lumMod val="50000"/>
                  </a:srgbClr>
                </a:solidFill>
                <a:latin typeface="Calibri"/>
                <a:cs typeface="Calibri"/>
              </a:rPr>
              <a:t>FTA</a:t>
            </a:r>
            <a:r>
              <a:rPr lang="en-GB" sz="2400" dirty="0">
                <a:solidFill>
                  <a:srgbClr val="55565A">
                    <a:lumMod val="50000"/>
                  </a:srgbClr>
                </a:solidFill>
                <a:latin typeface="Calibri"/>
                <a:cs typeface="Calibri"/>
              </a:rPr>
              <a:t>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55565A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“</a:t>
            </a:r>
            <a:r>
              <a:rPr kumimoji="0" lang="en-GB" sz="2400" b="0" i="0" u="sng" strike="noStrike" kern="1200" cap="none" spc="0" normalizeH="0" baseline="0" noProof="0" dirty="0">
                <a:ln>
                  <a:noFill/>
                </a:ln>
                <a:solidFill>
                  <a:srgbClr val="55565A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No Tariffs, fees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55565A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”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2400" dirty="0">
                <a:solidFill>
                  <a:srgbClr val="55565A">
                    <a:lumMod val="50000"/>
                  </a:srgbClr>
                </a:solidFill>
                <a:latin typeface="Calibri"/>
                <a:cs typeface="Calibri"/>
              </a:rPr>
              <a:t>“Deep Regulatory and Customs co-operation”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55565A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“Regulatory autonomy….avoid </a:t>
            </a:r>
            <a:r>
              <a:rPr kumimoji="0" lang="en-GB" sz="2400" b="0" i="0" u="sng" strike="noStrike" kern="1200" cap="none" spc="0" normalizeH="0" baseline="0" noProof="0" dirty="0">
                <a:ln>
                  <a:noFill/>
                </a:ln>
                <a:solidFill>
                  <a:srgbClr val="55565A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unnecessary barriers to trade </a:t>
            </a:r>
            <a:r>
              <a:rPr lang="en-GB" sz="2400" u="sng" dirty="0">
                <a:solidFill>
                  <a:srgbClr val="55565A">
                    <a:lumMod val="50000"/>
                  </a:srgbClr>
                </a:solidFill>
                <a:latin typeface="Calibri"/>
                <a:cs typeface="Calibri"/>
              </a:rPr>
              <a:t>in goods</a:t>
            </a:r>
            <a:r>
              <a:rPr lang="en-GB" sz="2400" dirty="0">
                <a:solidFill>
                  <a:srgbClr val="55565A">
                    <a:lumMod val="50000"/>
                  </a:srgbClr>
                </a:solidFill>
                <a:latin typeface="Calibri"/>
                <a:cs typeface="Calibri"/>
              </a:rPr>
              <a:t>”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55565A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“ambitious </a:t>
            </a:r>
            <a:r>
              <a:rPr kumimoji="0" lang="en-GB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55565A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cus</a:t>
            </a:r>
            <a:r>
              <a:rPr lang="en-GB" sz="2400" dirty="0">
                <a:solidFill>
                  <a:srgbClr val="55565A">
                    <a:lumMod val="50000"/>
                  </a:srgbClr>
                </a:solidFill>
                <a:latin typeface="Calibri"/>
                <a:cs typeface="Calibri"/>
              </a:rPr>
              <a:t>toms arrangements”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55565A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“Common principals…</a:t>
            </a:r>
            <a:r>
              <a:rPr kumimoji="0" lang="en-GB" sz="2400" b="0" i="0" u="sng" strike="noStrike" kern="1200" cap="none" spc="0" normalizeH="0" baseline="0" noProof="0" dirty="0">
                <a:ln>
                  <a:noFill/>
                </a:ln>
                <a:solidFill>
                  <a:srgbClr val="55565A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standardization, technical regulation, conformity assessment…labelling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55565A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”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rgbClr val="55565A">
                  <a:lumMod val="50000"/>
                </a:srgb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rgbClr val="2A2B2D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lvl="0">
              <a:defRPr/>
            </a:pPr>
            <a:r>
              <a:rPr lang="en-GB" sz="2400" i="1" dirty="0">
                <a:solidFill>
                  <a:srgbClr val="FF0000"/>
                </a:solidFill>
                <a:cs typeface="Calibri"/>
              </a:rPr>
              <a:t>X </a:t>
            </a:r>
            <a:r>
              <a:rPr lang="en-GB" sz="2400" i="1" strike="sngStrike" dirty="0">
                <a:solidFill>
                  <a:srgbClr val="FF0000"/>
                </a:solidFill>
                <a:cs typeface="Calibri"/>
              </a:rPr>
              <a:t>“will consider aligning with union rules in relevant </a:t>
            </a:r>
            <a:r>
              <a:rPr lang="en-GB" sz="2400" i="1" strike="sngStrike" dirty="0" err="1">
                <a:solidFill>
                  <a:srgbClr val="FF0000"/>
                </a:solidFill>
                <a:cs typeface="Calibri"/>
              </a:rPr>
              <a:t>areas</a:t>
            </a:r>
            <a:r>
              <a:rPr lang="en-GB" sz="2400" i="1" dirty="0" err="1">
                <a:solidFill>
                  <a:srgbClr val="FF0000"/>
                </a:solidFill>
                <a:cs typeface="Calibri"/>
              </a:rPr>
              <a:t>”X</a:t>
            </a:r>
            <a:endParaRPr lang="en-GB" sz="2400" i="1" dirty="0">
              <a:solidFill>
                <a:srgbClr val="FF0000"/>
              </a:solidFill>
              <a:cs typeface="Calibri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004A7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004A7F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004A7F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004A7F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2BA08152-3DAC-40E8-831E-369890ACC64E}"/>
              </a:ext>
            </a:extLst>
          </p:cNvPr>
          <p:cNvSpPr txBox="1">
            <a:spLocks/>
          </p:cNvSpPr>
          <p:nvPr/>
        </p:nvSpPr>
        <p:spPr>
          <a:xfrm>
            <a:off x="323528" y="4614894"/>
            <a:ext cx="8226914" cy="56391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685783" rtl="0" eaLnBrk="1" latinLnBrk="0" hangingPunct="1">
              <a:spcBef>
                <a:spcPct val="0"/>
              </a:spcBef>
              <a:buNone/>
              <a:defRPr sz="5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>
                <a:solidFill>
                  <a:schemeClr val="accent2"/>
                </a:solidFill>
                <a:latin typeface="Arial"/>
                <a:cs typeface="Arial"/>
              </a:rPr>
              <a:t>.</a:t>
            </a:r>
            <a:endParaRPr lang="en-GB" sz="3600" dirty="0">
              <a:solidFill>
                <a:schemeClr val="accent2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924734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0223" y="5368294"/>
            <a:ext cx="918102" cy="487619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>
            <a:off x="251520" y="692696"/>
            <a:ext cx="7020780" cy="0"/>
          </a:xfrm>
          <a:prstGeom prst="line">
            <a:avLst/>
          </a:prstGeom>
          <a:ln w="57150">
            <a:solidFill>
              <a:srgbClr val="55565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5932884"/>
            <a:ext cx="9144000" cy="952500"/>
          </a:xfrm>
          <a:prstGeom prst="rect">
            <a:avLst/>
          </a:prstGeom>
          <a:solidFill>
            <a:schemeClr val="accent1"/>
          </a:solidFill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    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900" b="0" i="0" u="none" strike="noStrike" kern="1200" cap="none" spc="0" normalizeH="0" baseline="0" noProof="0" dirty="0">
              <a:ln>
                <a:noFill/>
              </a:ln>
              <a:solidFill>
                <a:srgbClr val="004A7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7" name="Title 1"/>
          <p:cNvSpPr>
            <a:spLocks noGrp="1"/>
          </p:cNvSpPr>
          <p:nvPr>
            <p:ph type="ctrTitle"/>
          </p:nvPr>
        </p:nvSpPr>
        <p:spPr>
          <a:xfrm>
            <a:off x="251520" y="848839"/>
            <a:ext cx="7848872" cy="563914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5000"/>
            </a:lvl1pPr>
          </a:lstStyle>
          <a:p>
            <a:r>
              <a:rPr lang="en-US" sz="3600" dirty="0">
                <a:solidFill>
                  <a:schemeClr val="accent2"/>
                </a:solidFill>
                <a:latin typeface="Arial"/>
                <a:cs typeface="Arial"/>
              </a:rPr>
              <a:t>Government Manifesto Commitments</a:t>
            </a:r>
            <a:endParaRPr lang="en-GB" sz="4000" dirty="0">
              <a:solidFill>
                <a:schemeClr val="accent2"/>
              </a:solidFill>
              <a:latin typeface="Arial"/>
              <a:cs typeface="Arial"/>
            </a:endParaRPr>
          </a:p>
        </p:txBody>
      </p:sp>
      <p:pic>
        <p:nvPicPr>
          <p:cNvPr id="19" name="Picture 18" descr="Department for Business, Energy and Industrial Strategy crest" title="Department for Business, Energy and Industrial Strategy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9910" y="6108198"/>
            <a:ext cx="1196930" cy="635708"/>
          </a:xfrm>
          <a:prstGeom prst="rect">
            <a:avLst/>
          </a:prstGeom>
        </p:spPr>
      </p:pic>
      <p:sp>
        <p:nvSpPr>
          <p:cNvPr id="20" name="Subtitle 2"/>
          <p:cNvSpPr txBox="1">
            <a:spLocks/>
          </p:cNvSpPr>
          <p:nvPr/>
        </p:nvSpPr>
        <p:spPr>
          <a:xfrm>
            <a:off x="251520" y="6311857"/>
            <a:ext cx="5410200" cy="303671"/>
          </a:xfrm>
          <a:prstGeom prst="rect">
            <a:avLst/>
          </a:prstGeom>
        </p:spPr>
        <p:txBody>
          <a:bodyPr vert="horz" lIns="68580" tIns="34290" rIns="68580" bIns="34290" rtlCol="0" anchor="t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8272948-ACCF-4E7D-A816-DDE7DA05E75E}"/>
              </a:ext>
            </a:extLst>
          </p:cNvPr>
          <p:cNvSpPr txBox="1"/>
          <p:nvPr/>
        </p:nvSpPr>
        <p:spPr>
          <a:xfrm>
            <a:off x="800581" y="1679192"/>
            <a:ext cx="7272808" cy="424731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2400" dirty="0">
                <a:solidFill>
                  <a:srgbClr val="55565A">
                    <a:lumMod val="50000"/>
                  </a:srgbClr>
                </a:solidFill>
                <a:latin typeface="Calibri"/>
                <a:cs typeface="Calibri"/>
              </a:rPr>
              <a:t> </a:t>
            </a:r>
            <a:r>
              <a:rPr lang="en-GB" sz="2400" u="sng" dirty="0">
                <a:solidFill>
                  <a:srgbClr val="55565A">
                    <a:lumMod val="50000"/>
                  </a:srgbClr>
                </a:solidFill>
                <a:latin typeface="Calibri"/>
                <a:cs typeface="Calibri"/>
              </a:rPr>
              <a:t>80% of UK Trade </a:t>
            </a:r>
            <a:r>
              <a:rPr lang="en-GB" sz="2400" dirty="0">
                <a:solidFill>
                  <a:srgbClr val="55565A">
                    <a:lumMod val="50000"/>
                  </a:srgbClr>
                </a:solidFill>
                <a:latin typeface="Calibri"/>
                <a:cs typeface="Calibri"/>
              </a:rPr>
              <a:t>covered by FTAs </a:t>
            </a:r>
            <a:r>
              <a:rPr lang="en-GB" sz="2400" u="sng" dirty="0">
                <a:solidFill>
                  <a:srgbClr val="55565A">
                    <a:lumMod val="50000"/>
                  </a:srgbClr>
                </a:solidFill>
                <a:latin typeface="Calibri"/>
                <a:cs typeface="Calibri"/>
              </a:rPr>
              <a:t>in next three years.</a:t>
            </a:r>
            <a:endParaRPr kumimoji="0" lang="en-GB" sz="2400" b="0" i="0" u="sng" strike="noStrike" kern="1200" cap="none" spc="0" normalizeH="0" baseline="0" noProof="0" dirty="0">
              <a:ln>
                <a:noFill/>
              </a:ln>
              <a:solidFill>
                <a:srgbClr val="55565A">
                  <a:lumMod val="50000"/>
                </a:srgbClr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2400" dirty="0">
                <a:solidFill>
                  <a:srgbClr val="55565A">
                    <a:lumMod val="50000"/>
                  </a:srgbClr>
                </a:solidFill>
                <a:latin typeface="Calibri"/>
                <a:cs typeface="Calibri"/>
              </a:rPr>
              <a:t>Commence negotiations with the USA, Australia, New Zealand and Japan.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2400" dirty="0">
                <a:solidFill>
                  <a:srgbClr val="55565A">
                    <a:lumMod val="50000"/>
                  </a:srgbClr>
                </a:solidFill>
                <a:latin typeface="Calibri"/>
                <a:cs typeface="Calibri"/>
              </a:rPr>
              <a:t>Open up trade in services.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2400" i="1" dirty="0">
                <a:solidFill>
                  <a:srgbClr val="55565A">
                    <a:lumMod val="50000"/>
                  </a:srgbClr>
                </a:solidFill>
                <a:latin typeface="Calibri"/>
                <a:cs typeface="Calibri"/>
              </a:rPr>
              <a:t>Tailor trade deals to the needs of British Firms and the British Economy.</a:t>
            </a:r>
            <a:endParaRPr kumimoji="0" lang="en-GB" sz="2400" b="0" i="1" u="none" strike="noStrike" kern="1200" cap="none" spc="0" normalizeH="0" baseline="0" noProof="0" dirty="0">
              <a:ln>
                <a:noFill/>
              </a:ln>
              <a:solidFill>
                <a:srgbClr val="55565A">
                  <a:lumMod val="50000"/>
                </a:srgb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rgbClr val="2A2B2D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004A7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004A7F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004A7F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004A7F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2BA08152-3DAC-40E8-831E-369890ACC64E}"/>
              </a:ext>
            </a:extLst>
          </p:cNvPr>
          <p:cNvSpPr txBox="1">
            <a:spLocks/>
          </p:cNvSpPr>
          <p:nvPr/>
        </p:nvSpPr>
        <p:spPr>
          <a:xfrm>
            <a:off x="323528" y="4614894"/>
            <a:ext cx="8226914" cy="56391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685783" rtl="0" eaLnBrk="1" latinLnBrk="0" hangingPunct="1">
              <a:spcBef>
                <a:spcPct val="0"/>
              </a:spcBef>
              <a:buNone/>
              <a:defRPr sz="5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>
                <a:solidFill>
                  <a:schemeClr val="accent2"/>
                </a:solidFill>
                <a:latin typeface="Arial"/>
                <a:cs typeface="Arial"/>
              </a:rPr>
              <a:t>.</a:t>
            </a:r>
            <a:endParaRPr lang="en-GB" sz="3600" dirty="0">
              <a:solidFill>
                <a:schemeClr val="accent2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787989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0223" y="5368294"/>
            <a:ext cx="918102" cy="487619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>
            <a:off x="251520" y="692696"/>
            <a:ext cx="7020780" cy="0"/>
          </a:xfrm>
          <a:prstGeom prst="line">
            <a:avLst/>
          </a:prstGeom>
          <a:ln w="57150">
            <a:solidFill>
              <a:srgbClr val="55565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5932884"/>
            <a:ext cx="9144000" cy="952500"/>
          </a:xfrm>
          <a:prstGeom prst="rect">
            <a:avLst/>
          </a:prstGeom>
          <a:solidFill>
            <a:schemeClr val="accent1"/>
          </a:solidFill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     </a:t>
            </a:r>
            <a:endParaRPr kumimoji="0" lang="en-GB" sz="900" b="0" i="0" u="none" strike="noStrike" kern="1200" cap="none" spc="0" normalizeH="0" baseline="0" noProof="0" dirty="0">
              <a:ln>
                <a:noFill/>
              </a:ln>
              <a:solidFill>
                <a:srgbClr val="004A7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7" name="Title 1"/>
          <p:cNvSpPr>
            <a:spLocks noGrp="1"/>
          </p:cNvSpPr>
          <p:nvPr>
            <p:ph type="ctrTitle"/>
          </p:nvPr>
        </p:nvSpPr>
        <p:spPr>
          <a:xfrm>
            <a:off x="239288" y="925792"/>
            <a:ext cx="8581183" cy="563914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5000"/>
            </a:lvl1pPr>
          </a:lstStyle>
          <a:p>
            <a:r>
              <a:rPr lang="en-US" sz="3600" dirty="0">
                <a:solidFill>
                  <a:schemeClr val="accent2"/>
                </a:solidFill>
                <a:latin typeface="Arial"/>
                <a:cs typeface="Arial"/>
              </a:rPr>
              <a:t>PM Meeting with Commission President</a:t>
            </a:r>
            <a:endParaRPr lang="en-GB" sz="4000" dirty="0">
              <a:solidFill>
                <a:schemeClr val="accent2"/>
              </a:solidFill>
              <a:latin typeface="Arial"/>
              <a:cs typeface="Arial"/>
            </a:endParaRPr>
          </a:p>
        </p:txBody>
      </p:sp>
      <p:pic>
        <p:nvPicPr>
          <p:cNvPr id="19" name="Picture 18" descr="Department for Business, Energy and Industrial Strategy crest" title="Department for Business, Energy and Industrial Strategy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9910" y="6108198"/>
            <a:ext cx="1196930" cy="635708"/>
          </a:xfrm>
          <a:prstGeom prst="rect">
            <a:avLst/>
          </a:prstGeom>
        </p:spPr>
      </p:pic>
      <p:sp>
        <p:nvSpPr>
          <p:cNvPr id="20" name="Subtitle 2"/>
          <p:cNvSpPr txBox="1">
            <a:spLocks/>
          </p:cNvSpPr>
          <p:nvPr/>
        </p:nvSpPr>
        <p:spPr>
          <a:xfrm>
            <a:off x="251520" y="6311857"/>
            <a:ext cx="5410200" cy="303671"/>
          </a:xfrm>
          <a:prstGeom prst="rect">
            <a:avLst/>
          </a:prstGeom>
        </p:spPr>
        <p:txBody>
          <a:bodyPr vert="horz" lIns="68580" tIns="34290" rIns="68580" bIns="34290" rtlCol="0" anchor="t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8272948-ACCF-4E7D-A816-DDE7DA05E75E}"/>
              </a:ext>
            </a:extLst>
          </p:cNvPr>
          <p:cNvSpPr txBox="1"/>
          <p:nvPr/>
        </p:nvSpPr>
        <p:spPr>
          <a:xfrm>
            <a:off x="404537" y="1665020"/>
            <a:ext cx="8064896" cy="4555093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2400" dirty="0">
                <a:solidFill>
                  <a:srgbClr val="2A2B2D"/>
                </a:solidFill>
                <a:latin typeface="Calibri"/>
                <a:cs typeface="Calibri"/>
              </a:rPr>
              <a:t>PM wants a broad Free Trade agreement covering goods and services…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2400" dirty="0">
                <a:solidFill>
                  <a:srgbClr val="2A2B2D"/>
                </a:solidFill>
                <a:latin typeface="Calibri"/>
                <a:cs typeface="Calibri"/>
              </a:rPr>
              <a:t>PM clear UK would </a:t>
            </a:r>
            <a:r>
              <a:rPr lang="en-GB" sz="2400" u="sng" dirty="0">
                <a:solidFill>
                  <a:srgbClr val="2A2B2D"/>
                </a:solidFill>
                <a:latin typeface="Calibri"/>
                <a:cs typeface="Calibri"/>
              </a:rPr>
              <a:t>not extend the Implementation Period </a:t>
            </a:r>
            <a:r>
              <a:rPr lang="en-GB" sz="2400" dirty="0">
                <a:solidFill>
                  <a:srgbClr val="2A2B2D"/>
                </a:solidFill>
                <a:latin typeface="Calibri"/>
                <a:cs typeface="Calibri"/>
              </a:rPr>
              <a:t>beyond 31 December 2020.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2A2B2D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UK ready to start negotiations…a </a:t>
            </a:r>
            <a:r>
              <a:rPr kumimoji="0" lang="en-GB" sz="2400" b="0" i="0" u="sng" strike="noStrike" kern="1200" cap="none" spc="0" normalizeH="0" baseline="0" noProof="0" dirty="0">
                <a:ln>
                  <a:noFill/>
                </a:ln>
                <a:solidFill>
                  <a:srgbClr val="2A2B2D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Canada style FTA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2A2B2D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.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004A7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lvl="0">
              <a:defRPr/>
            </a:pPr>
            <a:endParaRPr lang="en-GB" sz="2400" dirty="0">
              <a:solidFill>
                <a:schemeClr val="accent2">
                  <a:lumMod val="50000"/>
                </a:schemeClr>
              </a:solidFill>
            </a:endParaRPr>
          </a:p>
          <a:p>
            <a:pPr lvl="0">
              <a:defRPr/>
            </a:pPr>
            <a:r>
              <a:rPr lang="en-GB" sz="2400" dirty="0">
                <a:solidFill>
                  <a:schemeClr val="accent2">
                    <a:lumMod val="50000"/>
                  </a:schemeClr>
                </a:solidFill>
              </a:rPr>
              <a:t>President Von der </a:t>
            </a:r>
            <a:r>
              <a:rPr lang="en-GB" sz="2400" dirty="0" err="1">
                <a:solidFill>
                  <a:schemeClr val="accent2">
                    <a:lumMod val="50000"/>
                  </a:schemeClr>
                </a:solidFill>
              </a:rPr>
              <a:t>Leyen</a:t>
            </a:r>
            <a:r>
              <a:rPr lang="en-GB" sz="2400" dirty="0">
                <a:solidFill>
                  <a:schemeClr val="accent2">
                    <a:lumMod val="50000"/>
                  </a:schemeClr>
                </a:solidFill>
              </a:rPr>
              <a:t> </a:t>
            </a:r>
          </a:p>
          <a:p>
            <a:pPr marL="342900" lvl="0" indent="-342900">
              <a:buFont typeface="Arial" panose="020B0604020202020204" pitchFamily="34" charset="0"/>
              <a:buChar char="•"/>
              <a:defRPr/>
            </a:pPr>
            <a:r>
              <a:rPr lang="en-GB" sz="2400" i="1" dirty="0">
                <a:solidFill>
                  <a:schemeClr val="accent2">
                    <a:lumMod val="50000"/>
                  </a:schemeClr>
                </a:solidFill>
              </a:rPr>
              <a:t>“…impossible for the UK to negotiate a comprehensive deal covering all aspects of Brexit within the timeframe set”.</a:t>
            </a:r>
            <a:endParaRPr kumimoji="0" lang="en-GB" sz="2400" b="0" i="1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uLnTx/>
              <a:uFillTx/>
              <a:cs typeface="Calibri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004A7F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004A7F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2BA08152-3DAC-40E8-831E-369890ACC64E}"/>
              </a:ext>
            </a:extLst>
          </p:cNvPr>
          <p:cNvSpPr txBox="1">
            <a:spLocks/>
          </p:cNvSpPr>
          <p:nvPr/>
        </p:nvSpPr>
        <p:spPr>
          <a:xfrm>
            <a:off x="323528" y="4614894"/>
            <a:ext cx="8226914" cy="56391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685783" rtl="0" eaLnBrk="1" latinLnBrk="0" hangingPunct="1">
              <a:spcBef>
                <a:spcPct val="0"/>
              </a:spcBef>
              <a:buNone/>
              <a:defRPr sz="5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GB" sz="3600" dirty="0">
              <a:solidFill>
                <a:schemeClr val="accent2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271570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0223" y="5368294"/>
            <a:ext cx="918102" cy="487619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>
            <a:off x="251520" y="692696"/>
            <a:ext cx="7020780" cy="0"/>
          </a:xfrm>
          <a:prstGeom prst="line">
            <a:avLst/>
          </a:prstGeom>
          <a:ln w="57150">
            <a:solidFill>
              <a:srgbClr val="55565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5932884"/>
            <a:ext cx="9144000" cy="952500"/>
          </a:xfrm>
          <a:prstGeom prst="rect">
            <a:avLst/>
          </a:prstGeom>
          <a:solidFill>
            <a:schemeClr val="accent1"/>
          </a:solidFill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     </a:t>
            </a:r>
            <a:endParaRPr kumimoji="0" lang="en-GB" sz="900" b="0" i="0" u="none" strike="noStrike" kern="1200" cap="none" spc="0" normalizeH="0" baseline="0" noProof="0" dirty="0">
              <a:ln>
                <a:noFill/>
              </a:ln>
              <a:solidFill>
                <a:srgbClr val="004A7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7" name="Title 1"/>
          <p:cNvSpPr>
            <a:spLocks noGrp="1"/>
          </p:cNvSpPr>
          <p:nvPr>
            <p:ph type="ctrTitle"/>
          </p:nvPr>
        </p:nvSpPr>
        <p:spPr>
          <a:xfrm>
            <a:off x="251520" y="848839"/>
            <a:ext cx="7848872" cy="563914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5000"/>
            </a:lvl1pPr>
          </a:lstStyle>
          <a:p>
            <a:r>
              <a:rPr lang="en-US" sz="3600" dirty="0">
                <a:solidFill>
                  <a:schemeClr val="accent2"/>
                </a:solidFill>
                <a:latin typeface="Arial"/>
                <a:cs typeface="Arial"/>
              </a:rPr>
              <a:t>Trade Discussion Mandates</a:t>
            </a:r>
            <a:endParaRPr lang="en-GB" sz="4000" dirty="0">
              <a:solidFill>
                <a:schemeClr val="accent2"/>
              </a:solidFill>
              <a:latin typeface="Arial"/>
              <a:cs typeface="Arial"/>
            </a:endParaRPr>
          </a:p>
        </p:txBody>
      </p:sp>
      <p:pic>
        <p:nvPicPr>
          <p:cNvPr id="19" name="Picture 18" descr="Department for Business, Energy and Industrial Strategy crest" title="Department for Business, Energy and Industrial Strategy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9910" y="6108198"/>
            <a:ext cx="1196930" cy="635708"/>
          </a:xfrm>
          <a:prstGeom prst="rect">
            <a:avLst/>
          </a:prstGeom>
        </p:spPr>
      </p:pic>
      <p:sp>
        <p:nvSpPr>
          <p:cNvPr id="20" name="Subtitle 2"/>
          <p:cNvSpPr txBox="1">
            <a:spLocks/>
          </p:cNvSpPr>
          <p:nvPr/>
        </p:nvSpPr>
        <p:spPr>
          <a:xfrm>
            <a:off x="251520" y="6311857"/>
            <a:ext cx="5410200" cy="303671"/>
          </a:xfrm>
          <a:prstGeom prst="rect">
            <a:avLst/>
          </a:prstGeom>
        </p:spPr>
        <p:txBody>
          <a:bodyPr vert="horz" lIns="68580" tIns="34290" rIns="68580" bIns="34290" rtlCol="0" anchor="t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8272948-ACCF-4E7D-A816-DDE7DA05E75E}"/>
              </a:ext>
            </a:extLst>
          </p:cNvPr>
          <p:cNvSpPr txBox="1"/>
          <p:nvPr/>
        </p:nvSpPr>
        <p:spPr>
          <a:xfrm>
            <a:off x="800581" y="1679192"/>
            <a:ext cx="7272808" cy="529375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2400" dirty="0">
                <a:solidFill>
                  <a:srgbClr val="55565A">
                    <a:lumMod val="50000"/>
                  </a:srgbClr>
                </a:solidFill>
                <a:latin typeface="Calibri"/>
                <a:cs typeface="Calibri"/>
              </a:rPr>
              <a:t>HMG to prioritize negotiations </a:t>
            </a:r>
          </a:p>
          <a:p>
            <a:pPr lvl="2">
              <a:spcBef>
                <a:spcPts val="1200"/>
              </a:spcBef>
              <a:defRPr/>
            </a:pPr>
            <a:r>
              <a:rPr lang="en-GB" sz="2400" dirty="0">
                <a:solidFill>
                  <a:srgbClr val="55565A">
                    <a:lumMod val="50000"/>
                  </a:srgbClr>
                </a:solidFill>
                <a:latin typeface="Calibri"/>
                <a:cs typeface="Calibri"/>
              </a:rPr>
              <a:t>– EU, US, Japan, Australia &amp; NZ</a:t>
            </a:r>
          </a:p>
          <a:p>
            <a:pPr marL="342900" indent="-342900">
              <a:spcBef>
                <a:spcPts val="1200"/>
              </a:spcBef>
              <a:buFont typeface="Arial" panose="020B0604020202020204" pitchFamily="34" charset="0"/>
              <a:buChar char="•"/>
              <a:defRPr/>
            </a:pPr>
            <a:r>
              <a:rPr lang="en-GB" sz="2400" dirty="0" err="1">
                <a:solidFill>
                  <a:srgbClr val="55565A">
                    <a:lumMod val="50000"/>
                  </a:srgbClr>
                </a:solidFill>
                <a:latin typeface="Calibri"/>
                <a:cs typeface="Calibri"/>
              </a:rPr>
              <a:t>RoW</a:t>
            </a:r>
            <a:r>
              <a:rPr lang="en-GB" sz="2400" dirty="0">
                <a:solidFill>
                  <a:srgbClr val="55565A">
                    <a:lumMod val="50000"/>
                  </a:srgbClr>
                </a:solidFill>
                <a:latin typeface="Calibri"/>
                <a:cs typeface="Calibri"/>
              </a:rPr>
              <a:t> negotiations to proceed </a:t>
            </a:r>
            <a:r>
              <a:rPr lang="en-GB" sz="2400" u="sng" dirty="0">
                <a:solidFill>
                  <a:srgbClr val="55565A">
                    <a:lumMod val="50000"/>
                  </a:srgbClr>
                </a:solidFill>
                <a:latin typeface="Calibri"/>
                <a:cs typeface="Calibri"/>
              </a:rPr>
              <a:t>in Parallel with EU Negotiations. </a:t>
            </a:r>
          </a:p>
          <a:p>
            <a:pPr marL="342900" indent="-342900">
              <a:spcBef>
                <a:spcPts val="1200"/>
              </a:spcBef>
              <a:buFont typeface="Arial" panose="020B0604020202020204" pitchFamily="34" charset="0"/>
              <a:buChar char="•"/>
              <a:defRPr/>
            </a:pPr>
            <a:r>
              <a:rPr lang="en-GB" sz="2400" dirty="0">
                <a:solidFill>
                  <a:srgbClr val="55565A">
                    <a:lumMod val="50000"/>
                  </a:srgbClr>
                </a:solidFill>
                <a:latin typeface="Calibri"/>
                <a:cs typeface="Calibri"/>
              </a:rPr>
              <a:t>Structures in place to understand conflicts between negotiations.</a:t>
            </a:r>
          </a:p>
          <a:p>
            <a:pPr marL="342900" indent="-342900">
              <a:spcBef>
                <a:spcPts val="1200"/>
              </a:spcBef>
              <a:buFont typeface="Arial" panose="020B0604020202020204" pitchFamily="34" charset="0"/>
              <a:buChar char="•"/>
              <a:defRPr/>
            </a:pPr>
            <a:r>
              <a:rPr lang="en-GB" sz="2400" dirty="0">
                <a:solidFill>
                  <a:srgbClr val="55565A">
                    <a:lumMod val="50000"/>
                  </a:srgbClr>
                </a:solidFill>
                <a:latin typeface="Calibri"/>
                <a:cs typeface="Calibri"/>
              </a:rPr>
              <a:t>Opening High level Mandates to be completed this month – </a:t>
            </a:r>
            <a:r>
              <a:rPr lang="en-GB" sz="2400" u="sng" dirty="0">
                <a:solidFill>
                  <a:srgbClr val="55565A">
                    <a:lumMod val="50000"/>
                  </a:srgbClr>
                </a:solidFill>
                <a:latin typeface="Calibri"/>
                <a:cs typeface="Calibri"/>
              </a:rPr>
              <a:t>negotiations to commence February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rgbClr val="2A2B2D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004A7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004A7F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004A7F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004A7F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2BA08152-3DAC-40E8-831E-369890ACC64E}"/>
              </a:ext>
            </a:extLst>
          </p:cNvPr>
          <p:cNvSpPr txBox="1">
            <a:spLocks/>
          </p:cNvSpPr>
          <p:nvPr/>
        </p:nvSpPr>
        <p:spPr>
          <a:xfrm>
            <a:off x="323528" y="4614894"/>
            <a:ext cx="8226914" cy="56391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685783" rtl="0" eaLnBrk="1" latinLnBrk="0" hangingPunct="1">
              <a:spcBef>
                <a:spcPct val="0"/>
              </a:spcBef>
              <a:buNone/>
              <a:defRPr sz="5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>
                <a:solidFill>
                  <a:schemeClr val="accent2"/>
                </a:solidFill>
                <a:latin typeface="Arial"/>
                <a:cs typeface="Arial"/>
              </a:rPr>
              <a:t>.</a:t>
            </a:r>
            <a:endParaRPr lang="en-GB" sz="3600" dirty="0">
              <a:solidFill>
                <a:schemeClr val="accent2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788226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0223" y="5368294"/>
            <a:ext cx="918102" cy="487619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>
            <a:off x="395536" y="764704"/>
            <a:ext cx="7020780" cy="0"/>
          </a:xfrm>
          <a:prstGeom prst="line">
            <a:avLst/>
          </a:prstGeom>
          <a:ln w="57150">
            <a:solidFill>
              <a:srgbClr val="55565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5932884"/>
            <a:ext cx="9144000" cy="952500"/>
          </a:xfrm>
          <a:prstGeom prst="rect">
            <a:avLst/>
          </a:prstGeom>
          <a:solidFill>
            <a:schemeClr val="accent1"/>
          </a:solidFill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    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900" b="0" i="0" u="none" strike="noStrike" kern="1200" cap="none" spc="0" normalizeH="0" baseline="0" noProof="0" dirty="0">
              <a:ln>
                <a:noFill/>
              </a:ln>
              <a:solidFill>
                <a:srgbClr val="004A7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7" name="Title 1"/>
          <p:cNvSpPr>
            <a:spLocks noGrp="1"/>
          </p:cNvSpPr>
          <p:nvPr>
            <p:ph type="ctrTitle"/>
          </p:nvPr>
        </p:nvSpPr>
        <p:spPr>
          <a:xfrm>
            <a:off x="359768" y="1002087"/>
            <a:ext cx="6624736" cy="643905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5000"/>
            </a:lvl1pPr>
          </a:lstStyle>
          <a:p>
            <a:r>
              <a:rPr lang="en-US" sz="4000" dirty="0">
                <a:solidFill>
                  <a:schemeClr val="accent2"/>
                </a:solidFill>
                <a:latin typeface="Arial"/>
                <a:cs typeface="Arial"/>
              </a:rPr>
              <a:t>BEIS: Rules of Origin</a:t>
            </a:r>
            <a:endParaRPr lang="en-GB" sz="4000" dirty="0">
              <a:solidFill>
                <a:schemeClr val="accent2"/>
              </a:solidFill>
              <a:latin typeface="Arial"/>
              <a:cs typeface="Arial"/>
            </a:endParaRPr>
          </a:p>
        </p:txBody>
      </p:sp>
      <p:pic>
        <p:nvPicPr>
          <p:cNvPr id="19" name="Picture 18" descr="Department for Business, Energy and Industrial Strategy crest" title="Department for Business, Energy and Industrial Strategy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9910" y="6108198"/>
            <a:ext cx="1196930" cy="635708"/>
          </a:xfrm>
          <a:prstGeom prst="rect">
            <a:avLst/>
          </a:prstGeom>
        </p:spPr>
      </p:pic>
      <p:sp>
        <p:nvSpPr>
          <p:cNvPr id="20" name="Subtitle 2"/>
          <p:cNvSpPr txBox="1">
            <a:spLocks/>
          </p:cNvSpPr>
          <p:nvPr/>
        </p:nvSpPr>
        <p:spPr>
          <a:xfrm>
            <a:off x="251520" y="6311857"/>
            <a:ext cx="5410200" cy="303671"/>
          </a:xfrm>
          <a:prstGeom prst="rect">
            <a:avLst/>
          </a:prstGeom>
        </p:spPr>
        <p:txBody>
          <a:bodyPr vert="horz" lIns="68580" tIns="34290" rIns="68580" bIns="34290" rtlCol="0" anchor="t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360AC34-3168-481E-AA50-DEE021C45A4F}"/>
              </a:ext>
            </a:extLst>
          </p:cNvPr>
          <p:cNvSpPr/>
          <p:nvPr/>
        </p:nvSpPr>
        <p:spPr>
          <a:xfrm>
            <a:off x="395536" y="1697756"/>
            <a:ext cx="770485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CBBB0C09-2770-4C31-ADCC-B42356A67B4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16773" y="1883374"/>
            <a:ext cx="5128827" cy="3785944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4D750558-141F-4745-8110-CADD0159586A}"/>
              </a:ext>
            </a:extLst>
          </p:cNvPr>
          <p:cNvSpPr/>
          <p:nvPr/>
        </p:nvSpPr>
        <p:spPr>
          <a:xfrm>
            <a:off x="6228183" y="2786982"/>
            <a:ext cx="2376265" cy="2010170"/>
          </a:xfrm>
          <a:prstGeom prst="round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Arrow: Left 5">
            <a:extLst>
              <a:ext uri="{FF2B5EF4-FFF2-40B4-BE49-F238E27FC236}">
                <a16:creationId xmlns:a16="http://schemas.microsoft.com/office/drawing/2014/main" id="{329353D5-44DE-477D-8E3C-63689EB31DBB}"/>
              </a:ext>
            </a:extLst>
          </p:cNvPr>
          <p:cNvSpPr/>
          <p:nvPr/>
        </p:nvSpPr>
        <p:spPr>
          <a:xfrm>
            <a:off x="5690520" y="3489782"/>
            <a:ext cx="384352" cy="522366"/>
          </a:xfrm>
          <a:prstGeom prst="leftArrow">
            <a:avLst>
              <a:gd name="adj1" fmla="val 50000"/>
              <a:gd name="adj2" fmla="val 50000"/>
            </a:avLst>
          </a:prstGeom>
          <a:solidFill>
            <a:schemeClr val="accent3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n>
                <a:solidFill>
                  <a:srgbClr val="00B05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F85BC28-8063-48A5-8C96-35BEE3DB4D85}"/>
              </a:ext>
            </a:extLst>
          </p:cNvPr>
          <p:cNvSpPr txBox="1"/>
          <p:nvPr/>
        </p:nvSpPr>
        <p:spPr>
          <a:xfrm>
            <a:off x="6300192" y="3033523"/>
            <a:ext cx="222703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Industry Representatives </a:t>
            </a:r>
          </a:p>
          <a:p>
            <a:pPr algn="ctr"/>
            <a:r>
              <a:rPr lang="en-GB" sz="2000" b="1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Advised</a:t>
            </a:r>
          </a:p>
          <a:p>
            <a:pPr algn="ctr"/>
            <a:r>
              <a:rPr lang="en-GB" sz="2000" b="1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position</a:t>
            </a:r>
          </a:p>
        </p:txBody>
      </p:sp>
    </p:spTree>
    <p:extLst>
      <p:ext uri="{BB962C8B-B14F-4D97-AF65-F5344CB8AC3E}">
        <p14:creationId xmlns:p14="http://schemas.microsoft.com/office/powerpoint/2010/main" val="40209246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0223" y="5368294"/>
            <a:ext cx="918102" cy="487619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>
            <a:off x="467545" y="620688"/>
            <a:ext cx="7020780" cy="0"/>
          </a:xfrm>
          <a:prstGeom prst="line">
            <a:avLst/>
          </a:prstGeom>
          <a:ln w="57150">
            <a:solidFill>
              <a:srgbClr val="55565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5932884"/>
            <a:ext cx="9144000" cy="952500"/>
          </a:xfrm>
          <a:prstGeom prst="rect">
            <a:avLst/>
          </a:prstGeom>
          <a:solidFill>
            <a:schemeClr val="accent1"/>
          </a:solidFill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    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900" b="0" i="0" u="none" strike="noStrike" kern="1200" cap="none" spc="0" normalizeH="0" baseline="0" noProof="0" dirty="0">
              <a:ln>
                <a:noFill/>
              </a:ln>
              <a:solidFill>
                <a:srgbClr val="004A7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7" name="Title 1"/>
          <p:cNvSpPr>
            <a:spLocks noGrp="1"/>
          </p:cNvSpPr>
          <p:nvPr>
            <p:ph type="ctrTitle"/>
          </p:nvPr>
        </p:nvSpPr>
        <p:spPr>
          <a:xfrm>
            <a:off x="380999" y="792482"/>
            <a:ext cx="7107325" cy="643905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5000"/>
            </a:lvl1pPr>
          </a:lstStyle>
          <a:p>
            <a:r>
              <a:rPr lang="en-US" sz="4000" dirty="0">
                <a:solidFill>
                  <a:schemeClr val="accent2"/>
                </a:solidFill>
                <a:latin typeface="Arial"/>
                <a:cs typeface="Arial"/>
              </a:rPr>
              <a:t>BEIS: Conformity Assessment</a:t>
            </a:r>
            <a:endParaRPr lang="en-GB" sz="4000" dirty="0">
              <a:solidFill>
                <a:schemeClr val="accent2"/>
              </a:solidFill>
              <a:latin typeface="Arial"/>
              <a:cs typeface="Arial"/>
            </a:endParaRPr>
          </a:p>
        </p:txBody>
      </p:sp>
      <p:pic>
        <p:nvPicPr>
          <p:cNvPr id="19" name="Picture 18" descr="Department for Business, Energy and Industrial Strategy crest" title="Department for Business, Energy and Industrial Strategy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9910" y="6108198"/>
            <a:ext cx="1196930" cy="635708"/>
          </a:xfrm>
          <a:prstGeom prst="rect">
            <a:avLst/>
          </a:prstGeom>
        </p:spPr>
      </p:pic>
      <p:sp>
        <p:nvSpPr>
          <p:cNvPr id="20" name="Subtitle 2"/>
          <p:cNvSpPr txBox="1">
            <a:spLocks/>
          </p:cNvSpPr>
          <p:nvPr/>
        </p:nvSpPr>
        <p:spPr>
          <a:xfrm>
            <a:off x="251520" y="6311857"/>
            <a:ext cx="5410200" cy="303671"/>
          </a:xfrm>
          <a:prstGeom prst="rect">
            <a:avLst/>
          </a:prstGeom>
        </p:spPr>
        <p:txBody>
          <a:bodyPr vert="horz" lIns="68580" tIns="34290" rIns="68580" bIns="34290" rtlCol="0" anchor="t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360AC34-3168-481E-AA50-DEE021C45A4F}"/>
              </a:ext>
            </a:extLst>
          </p:cNvPr>
          <p:cNvSpPr/>
          <p:nvPr/>
        </p:nvSpPr>
        <p:spPr>
          <a:xfrm>
            <a:off x="381000" y="1229438"/>
            <a:ext cx="774970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F23171F-4914-46A3-8888-F3B448BE0672}"/>
              </a:ext>
            </a:extLst>
          </p:cNvPr>
          <p:cNvSpPr txBox="1"/>
          <p:nvPr/>
        </p:nvSpPr>
        <p:spPr>
          <a:xfrm>
            <a:off x="683568" y="1674361"/>
            <a:ext cx="7560840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accent2">
                    <a:lumMod val="50000"/>
                  </a:schemeClr>
                </a:solidFill>
              </a:rPr>
              <a:t>Work continues to gauge the impact/costs of different types of </a:t>
            </a:r>
            <a:r>
              <a:rPr lang="en-GB" sz="2000" b="1" u="sng" dirty="0">
                <a:solidFill>
                  <a:schemeClr val="accent2">
                    <a:lumMod val="50000"/>
                  </a:schemeClr>
                </a:solidFill>
              </a:rPr>
              <a:t>conformity assessment requirements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000" dirty="0">
              <a:solidFill>
                <a:schemeClr val="accent2">
                  <a:lumMod val="50000"/>
                </a:schemeClr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accent2">
                    <a:lumMod val="50000"/>
                  </a:schemeClr>
                </a:solidFill>
              </a:rPr>
              <a:t>On businesses..</a:t>
            </a:r>
          </a:p>
          <a:p>
            <a:pPr lvl="1"/>
            <a:r>
              <a:rPr lang="en-GB" sz="2000" dirty="0">
                <a:solidFill>
                  <a:schemeClr val="accent2">
                    <a:lumMod val="50000"/>
                  </a:schemeClr>
                </a:solidFill>
              </a:rPr>
              <a:t>		…</a:t>
            </a:r>
            <a:r>
              <a:rPr lang="en-GB" sz="2000" u="sng" dirty="0">
                <a:solidFill>
                  <a:schemeClr val="accent2">
                    <a:lumMod val="50000"/>
                  </a:schemeClr>
                </a:solidFill>
              </a:rPr>
              <a:t>and the </a:t>
            </a:r>
            <a:r>
              <a:rPr lang="en-GB" sz="2000" dirty="0">
                <a:solidFill>
                  <a:schemeClr val="accent2">
                    <a:lumMod val="50000"/>
                  </a:schemeClr>
                </a:solidFill>
              </a:rPr>
              <a:t>UK Conformity assessment industry.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GB" sz="2000" dirty="0">
              <a:solidFill>
                <a:schemeClr val="accent2">
                  <a:lumMod val="50000"/>
                </a:schemeClr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accent2">
                    <a:lumMod val="50000"/>
                  </a:schemeClr>
                </a:solidFill>
              </a:rPr>
              <a:t>In the EU future relationship..</a:t>
            </a:r>
          </a:p>
          <a:p>
            <a:pPr lvl="4"/>
            <a:r>
              <a:rPr lang="en-GB" sz="2000" dirty="0">
                <a:solidFill>
                  <a:schemeClr val="accent2">
                    <a:lumMod val="50000"/>
                  </a:schemeClr>
                </a:solidFill>
              </a:rPr>
              <a:t>…</a:t>
            </a:r>
            <a:r>
              <a:rPr lang="en-GB" sz="2000" u="sng" dirty="0">
                <a:solidFill>
                  <a:schemeClr val="accent2">
                    <a:lumMod val="50000"/>
                  </a:schemeClr>
                </a:solidFill>
              </a:rPr>
              <a:t>and</a:t>
            </a:r>
            <a:r>
              <a:rPr lang="en-GB" sz="20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GB" sz="2000" dirty="0" err="1">
                <a:solidFill>
                  <a:schemeClr val="accent2">
                    <a:lumMod val="50000"/>
                  </a:schemeClr>
                </a:solidFill>
              </a:rPr>
              <a:t>RoW</a:t>
            </a:r>
            <a:r>
              <a:rPr lang="en-GB" sz="2000" dirty="0">
                <a:solidFill>
                  <a:schemeClr val="accent2">
                    <a:lumMod val="50000"/>
                  </a:schemeClr>
                </a:solidFill>
              </a:rPr>
              <a:t> trade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000" dirty="0">
              <a:solidFill>
                <a:schemeClr val="accent2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u="sng" dirty="0">
                <a:solidFill>
                  <a:schemeClr val="accent2">
                    <a:lumMod val="50000"/>
                  </a:schemeClr>
                </a:solidFill>
              </a:rPr>
              <a:t>Relative importance </a:t>
            </a:r>
            <a:r>
              <a:rPr lang="en-GB" sz="2000" dirty="0">
                <a:solidFill>
                  <a:schemeClr val="accent2">
                    <a:lumMod val="50000"/>
                  </a:schemeClr>
                </a:solidFill>
              </a:rPr>
              <a:t>of Conformity Recognition to any trade agreement.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000" dirty="0">
              <a:solidFill>
                <a:schemeClr val="accent2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accent2">
                    <a:lumMod val="50000"/>
                  </a:schemeClr>
                </a:solidFill>
              </a:rPr>
              <a:t>Understanding costs and implications of scenarios.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000" dirty="0">
              <a:solidFill>
                <a:schemeClr val="accent2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969653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INTELLIGENT_ELEMENT" val="{Name}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INTELLIGENT_ELEMENT" val="{Name}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INTELLIGENT_ELEMENT" val="{Name}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INTELLIGENT_ELEMENT" val="{Name}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INTELLIGENT_ELEMENT" val="{Name}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INTELLIGENT_ELEMENT" val="{Name}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INTELLIGENT_ELEMENT" val="{Name}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INTELLIGENT_ELEMENT" val="{Name}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INTELLIGENT_ELEMENT" val="{Name}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INTELLIGENT_ELEMENT" val="{Name}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vEGksz.vEmxHeRh91uGOQ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INTELLIGENT_ELEMENT" val="{Name}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INTELLIGENT_ELEMENT" val="{Name}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INTELLIGENT_ELEMENT" val="{Name}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INTELLIGENT_ELEMENT" val="{Name}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INTELLIGENT_ELEMENT" val="{Name}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vEGksz.vEmxHeRh91uGOQ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INTELLIGENT_ELEMENT" val="{Name}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vEGksz.vEmxHeRh91uGOQ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INTELLIGENT_ELEMENT" val="{Name}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INTELLIGENT_ELEMENT" val="{Name}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INTELLIGENT_ELEMENT" val="{Name}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INTELLIGENT_ELEMENT" val="{Name}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INTELLIGENT_ELEMENT" val="{Name}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INTELLIGENT_ELEMENT" val="{Name}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INTELLIGENT_ELEMENT" val="{Name}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INTELLIGENT_ELEMENT" val="{Name}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INTELLIGENT_ELEMENT" val="{Name}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INTELLIGENT_ELEMENT" val="{Name}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INTELLIGENT_ELEMENT" val="{Name}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INTELLIGENT_ELEMENT" val="{Name}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INTELLIGENT_ELEMENT" val="{Name}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INTELLIGENT_ELEMENT" val="{Name}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INTELLIGENT_ELEMENT" val="{Name}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INTELLIGENT_ELEMENT" val="{Name}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INTELLIGENT_ELEMENT" val="{Name}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INTELLIGENT_ELEMENT" val="{Name}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INTELLIGENT_ELEMENT" val="{Name}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INTELLIGENT_ELEMENT" val="{Name}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INTELLIGENT_ELEMENT" val="{Name}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INTELLIGENT_ELEMENT" val="{Name}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INTELLIGENT_ELEMENT" val="{Name}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INTELLIGENT_ELEMENT" val="{Name}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INTELLIGENT_ELEMENT" val="{Name}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INTELLIGENT_ELEMENT" val="{Name}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INTELLIGENT_ELEMENT" val="{Name}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vEGksz.vEmxHeRh91uGOQ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INTELLIGENT_ELEMENT" val="{Name}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INTELLIGENT_ELEMENT" val="{Name}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AGENDAWIZARD" val="element"/>
  <p:tag name="EE4P_AGENDAWIZARD_PROPERTIES" val="139.2226/358.4865/68.59843/68.69473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AGENDAWIZARD" val="element"/>
  <p:tag name="EE4P_AGENDAWIZARD_PROPERTIES" val="219.1067/358.4865/103.4646/103.36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INTELLIGENT_ELEMENT" val="{Name}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AGENDAWIZARD" val="element"/>
  <p:tag name="EE4P_AGENDAWIZARD_CONTENT" val="/Agenda"/>
  <p:tag name="EE4P_AGENDAWIZARD_PROPERTIES" val="49.6063/71.99992/272.965/275.1478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INTELLIGENT_ELEMENT" val="{Name}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AGENDAWIZARD" val="element"/>
  <p:tag name="EE4P_AGENDAWIZARD_CONTENT" val="/Eins"/>
  <p:tag name="EE4P_AGENDAWIZARD_PROPERTIES" val="69.73236/210.082/640.5827/252.0493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AGENDAWIZARD" val="element"/>
  <p:tag name="EE4P_AGENDAWIZARD_PROPERTIES" val="69.73236/114.7876/72.21693/72.28346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INTELLIGENT_ELEMENT" val="{Name}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AGENDAWIZARD" val="element"/>
  <p:tag name="EE4P_AGENDAWIZARD_PROPERTIES" val="49.5/94.96071/730.5/0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AGENDAWIZARD" val="element"/>
  <p:tag name="EE4P_AGENDAWIZARD_CONTENT" val="/Agenda"/>
  <p:tag name="EE4P_AGENDAWIZARD_PROPERTIES" val="49.5/49.03937/566.1416/37.07858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INTELLIGENT_ELEMENT" val="{Name}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INTELLIGENT_ELEMENT" val="{Name}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INTELLIGENT_ELEMENT" val="{Name}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AGENDAWIZARD" val="element"/>
  <p:tag name="EE4P_AGENDAWIZARD_PROPERTIES" val="139.2224/358.4865/68.59843/68.69473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AGENDAWIZARD" val="element"/>
  <p:tag name="EE4P_AGENDAWIZARD_PROPERTIES" val="219.1065/358.4865/103.4646/103.36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AGENDAWIZARD" val="element"/>
  <p:tag name="EE4P_AGENDAWIZARD_CONTENT" val="/Agenda"/>
  <p:tag name="EE4P_AGENDAWIZARD_PROPERTIES" val="49.60606/71.99992/272.965/275.1478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INTELLIGENT_ELEMENT" val="{Name}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AGENDAWIZARD" val="element"/>
  <p:tag name="EE4P_AGENDAWIZARD_CONTENT" val="/Eins"/>
  <p:tag name="EE4P_AGENDAWIZARD_PROPERTIES" val="69.73212/210.082/640.5827/252.0493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AGENDAWIZARD" val="element"/>
  <p:tag name="EE4P_AGENDAWIZARD_PROPERTIES" val="69.73212/114.7876/72.21693/72.28346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INTELLIGENT_ELEMENT" val="{Name}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INTELLIGENT_ELEMENT" val="{Name}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AGENDAWIZARD" val="element"/>
  <p:tag name="EE4P_AGENDAWIZARD_PROPERTIES" val="49.5/94.96055/730.5/0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AGENDAWIZARD" val="element"/>
  <p:tag name="EE4P_AGENDAWIZARD_CONTENT" val="/Agenda"/>
  <p:tag name="EE4P_AGENDAWIZARD_PROPERTIES" val="49.5/49.03929/566.1416/37.07858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INTELLIGENT_ELEMENT" val="{Name}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INTELLIGENT_ELEMENT" val="{Name}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INTELLIGENT_ELEMENT" val="{Name}"/>
</p:tagLst>
</file>

<file path=ppt/theme/theme1.xml><?xml version="1.0" encoding="utf-8"?>
<a:theme xmlns:a="http://schemas.openxmlformats.org/drawingml/2006/main" name="4-3_RA">
  <a:themeElements>
    <a:clrScheme name="BEIS Colours">
      <a:dk1>
        <a:srgbClr val="004A7F"/>
      </a:dk1>
      <a:lt1>
        <a:srgbClr val="FFFFFF"/>
      </a:lt1>
      <a:dk2>
        <a:srgbClr val="FFFFFF"/>
      </a:dk2>
      <a:lt2>
        <a:srgbClr val="FFFFFF"/>
      </a:lt2>
      <a:accent1>
        <a:srgbClr val="004A7F"/>
      </a:accent1>
      <a:accent2>
        <a:srgbClr val="55565A"/>
      </a:accent2>
      <a:accent3>
        <a:srgbClr val="73B72B"/>
      </a:accent3>
      <a:accent4>
        <a:srgbClr val="EE751B"/>
      </a:accent4>
      <a:accent5>
        <a:srgbClr val="AA1580"/>
      </a:accent5>
      <a:accent6>
        <a:srgbClr val="CBC1AF"/>
      </a:accent6>
      <a:hlink>
        <a:srgbClr val="1C9CD9"/>
      </a:hlink>
      <a:folHlink>
        <a:srgbClr val="1C9CD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IS-Powerpoint-template-standard-screen-narrow-logo" id="{8D526677-D585-47B1-870F-05844B84F359}" vid="{E8FA540D-7C60-40F8-B78F-6C0EFDE4389E}"/>
    </a:ext>
  </a:extLst>
</a:theme>
</file>

<file path=ppt/theme/theme2.xml><?xml version="1.0" encoding="utf-8"?>
<a:theme xmlns:a="http://schemas.openxmlformats.org/drawingml/2006/main" name="2_BCG Grid A4">
  <a:themeElements>
    <a:clrScheme name="tom moon">
      <a:dk1>
        <a:srgbClr val="000000"/>
      </a:dk1>
      <a:lt1>
        <a:srgbClr val="FFFFFF"/>
      </a:lt1>
      <a:dk2>
        <a:srgbClr val="002F6D"/>
      </a:dk2>
      <a:lt2>
        <a:srgbClr val="B2B2B2"/>
      </a:lt2>
      <a:accent1>
        <a:srgbClr val="E2E2E2"/>
      </a:accent1>
      <a:accent2>
        <a:srgbClr val="7FCFEC"/>
      </a:accent2>
      <a:accent3>
        <a:srgbClr val="FFFFFF"/>
      </a:accent3>
      <a:accent4>
        <a:srgbClr val="002F6D"/>
      </a:accent4>
      <a:accent5>
        <a:srgbClr val="FFD000"/>
      </a:accent5>
      <a:accent6>
        <a:srgbClr val="AEA79F"/>
      </a:accent6>
      <a:hlink>
        <a:srgbClr val="009FDA"/>
      </a:hlink>
      <a:folHlink>
        <a:srgbClr val="3FB7E3"/>
      </a:folHlink>
    </a:clrScheme>
    <a:fontScheme name="BCG Trebuchet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Subtle 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rgbClr val="002F6D"/>
        </a:solidFill>
        <a:ln w="9525" cap="rnd" cmpd="sng" algn="ctr">
          <a:solidFill>
            <a:srgbClr val="002F6D"/>
          </a:solidFill>
          <a:prstDash val="solid"/>
          <a:round/>
          <a:headEnd type="none" w="med" len="med"/>
          <a:tailEnd type="none" w="med" len="med"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lnSpc>
            <a:spcPct val="90000"/>
          </a:lnSpc>
          <a:spcAft>
            <a:spcPts val="1000"/>
          </a:spcAft>
          <a:defRPr sz="1200" dirty="0" err="1" smtClean="0">
            <a:solidFill>
              <a:srgbClr val="FFFFFF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 cap="rnd">
          <a:solidFill>
            <a:schemeClr val="tx1">
              <a:lumMod val="60000"/>
              <a:lumOff val="40000"/>
            </a:schemeClr>
          </a:solidFill>
          <a:prstDash val="solid"/>
          <a:round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 cap="rnd">
          <a:noFill/>
          <a:prstDash val="solid"/>
        </a:ln>
      </a:spPr>
      <a:bodyPr wrap="square" lIns="0" tIns="0" rIns="0" bIns="0" rtlCol="0" anchor="ctr" anchorCtr="0">
        <a:noAutofit/>
      </a:bodyPr>
      <a:lstStyle>
        <a:defPPr algn="ctr">
          <a:lnSpc>
            <a:spcPct val="90000"/>
          </a:lnSpc>
          <a:spcAft>
            <a:spcPts val="600"/>
          </a:spcAft>
          <a:defRPr sz="1200" dirty="0" err="1" smtClean="0"/>
        </a:defPPr>
      </a:lstStyle>
    </a:txDef>
  </a:objectDefaults>
  <a:extraClrSchemeLst/>
  <a:custClrLst>
    <a:custClr name="Custom Color">
      <a:srgbClr val="37373A"/>
    </a:custClr>
    <a:custClr name="Custom Color">
      <a:srgbClr val="2E3558"/>
    </a:custClr>
    <a:custClr name="Custom Color">
      <a:srgbClr val="30C1D7"/>
    </a:custClr>
    <a:custClr name="Custom Color">
      <a:srgbClr val="670F31"/>
    </a:custClr>
    <a:custClr name="Custom Color">
      <a:srgbClr val="E71C57"/>
    </a:custClr>
  </a:custClrLst>
  <a:extLst>
    <a:ext uri="{05A4C25C-085E-4340-85A3-A5531E510DB2}">
      <thm15:themeFamily xmlns:thm15="http://schemas.microsoft.com/office/thememl/2012/main" name="Blank_A4.potx" id="{FD128D5F-54C9-4660-96FD-399E95DF928D}" vid="{7EF5A221-22E9-434F-9846-7D43FE1E807C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Government_x0020_Body xmlns="b413c3fd-5a3b-4239-b985-69032e371c04">BEIS</Government_x0020_Body>
    <Date_x0020_Opened xmlns="b413c3fd-5a3b-4239-b985-69032e371c04">2018-11-16T12:53:01+00:00</Date_x0020_Opened>
    <LegacyRecordCategoryIdentifier xmlns="b67a7830-db79-4a49-bf27-2aff92a2201a" xsi:nil="true"/>
    <LegacyDateFileRequested xmlns="a172083e-e40c-4314-b43a-827352a1ed2c" xsi:nil="true"/>
    <LegacyFolderType xmlns="b67a7830-db79-4a49-bf27-2aff92a2201a" xsi:nil="true"/>
    <LegacyRecordFolderIdentifier xmlns="b67a7830-db79-4a49-bf27-2aff92a2201a" xsi:nil="true"/>
    <LegacyFolder xmlns="b67a7830-db79-4a49-bf27-2aff92a2201a" xsi:nil="true"/>
    <LegacyMP xmlns="a172083e-e40c-4314-b43a-827352a1ed2c" xsi:nil="true"/>
    <LegacyDocumentID xmlns="a172083e-e40c-4314-b43a-827352a1ed2c" xsi:nil="true"/>
    <LegacyFolderDocumentID xmlns="a172083e-e40c-4314-b43a-827352a1ed2c" xsi:nil="true"/>
    <ExternallyShared xmlns="b67a7830-db79-4a49-bf27-2aff92a2201a" xsi:nil="true"/>
    <Descriptor xmlns="0063f72e-ace3-48fb-9c1f-5b513408b31f" xsi:nil="true"/>
    <LegacyDateFileReceived xmlns="a172083e-e40c-4314-b43a-827352a1ed2c" xsi:nil="true"/>
    <LegacyFolderLink xmlns="b67a7830-db79-4a49-bf27-2aff92a2201a" xsi:nil="true"/>
    <Document_x0020_Notes xmlns="b413c3fd-5a3b-4239-b985-69032e371c04" xsi:nil="true"/>
    <LegacyAdditionalAuthors xmlns="b67a7830-db79-4a49-bf27-2aff92a2201a" xsi:nil="true"/>
    <LegacyDocumentLink xmlns="b67a7830-db79-4a49-bf27-2aff92a2201a" xsi:nil="true"/>
    <CIRRUSPreviousLocation xmlns="b413c3fd-5a3b-4239-b985-69032e371c04" xsi:nil="true"/>
    <LegacyPhysicalItemLocation xmlns="a172083e-e40c-4314-b43a-827352a1ed2c" xsi:nil="true"/>
    <LegacyRequestType xmlns="a172083e-e40c-4314-b43a-827352a1ed2c" xsi:nil="true"/>
    <LegacyDescriptor xmlns="a172083e-e40c-4314-b43a-827352a1ed2c" xsi:nil="true"/>
    <LegacyLastModifiedDate xmlns="b67a7830-db79-4a49-bf27-2aff92a2201a" xsi:nil="true"/>
    <LegacyDateClosed xmlns="b67a7830-db79-4a49-bf27-2aff92a2201a" xsi:nil="true"/>
    <LegacyHomeLocation xmlns="b67a7830-db79-4a49-bf27-2aff92a2201a" xsi:nil="true"/>
    <CIRRUSPreviousRetentionPolicy xmlns="e410407e-3917-489d-9e7a-d4bded267316" xsi:nil="true"/>
    <LegacyExpiryReviewDate xmlns="b67a7830-db79-4a49-bf27-2aff92a2201a" xsi:nil="true"/>
    <LegacyPhysicalFormat xmlns="a172083e-e40c-4314-b43a-827352a1ed2c">false</LegacyPhysicalFormat>
    <LegacyDocumentType xmlns="b67a7830-db79-4a49-bf27-2aff92a2201a" xsi:nil="true"/>
    <LegacyReferencesFromOtherItems xmlns="b67a7830-db79-4a49-bf27-2aff92a2201a" xsi:nil="true"/>
    <LegacyCaseReferenceNumber xmlns="e410407e-3917-489d-9e7a-d4bded267316" xsi:nil="true"/>
    <LegacyLastActionDate xmlns="b67a7830-db79-4a49-bf27-2aff92a2201a" xsi:nil="true"/>
    <m975189f4ba442ecbf67d4147307b177 xmlns="c963a4c1-1bb4-49f2-a011-9c776a7eed2a">
      <Terms xmlns="http://schemas.microsoft.com/office/infopath/2007/PartnerControls">
        <TermInfo xmlns="http://schemas.microsoft.com/office/infopath/2007/PartnerControls">
          <TermName xmlns="http://schemas.microsoft.com/office/infopath/2007/PartnerControls">Manufacturing, Defence and Marine</TermName>
          <TermId xmlns="http://schemas.microsoft.com/office/infopath/2007/PartnerControls">7fcddc0e-c63a-4ffa-83f0-d36c28f4b86c</TermId>
        </TermInfo>
      </Terms>
    </m975189f4ba442ecbf67d4147307b177>
    <Security_x0020_Classification xmlns="0063f72e-ace3-48fb-9c1f-5b513408b31f">OFFICIAL</Security_x0020_Classification>
    <CIRRUSPreviousID xmlns="b413c3fd-5a3b-4239-b985-69032e371c04" xsi:nil="true"/>
    <LegacyModifier xmlns="b67a7830-db79-4a49-bf27-2aff92a2201a">
      <UserInfo>
        <DisplayName/>
        <AccountId xsi:nil="true"/>
        <AccountType/>
      </UserInfo>
    </LegacyModifier>
    <LegacyStatusonTransfer xmlns="b67a7830-db79-4a49-bf27-2aff92a2201a" xsi:nil="true"/>
    <LegacyDispositionAsOfDate xmlns="b67a7830-db79-4a49-bf27-2aff92a2201a" xsi:nil="true"/>
    <LegacyMinister xmlns="a172083e-e40c-4314-b43a-827352a1ed2c" xsi:nil="true"/>
    <LegacyFileplanTarget xmlns="b67a7830-db79-4a49-bf27-2aff92a2201a" xsi:nil="true"/>
    <LegacyContentType xmlns="b67a7830-db79-4a49-bf27-2aff92a2201a" xsi:nil="true"/>
    <LegacyCustodian xmlns="b67a7830-db79-4a49-bf27-2aff92a2201a" xsi:nil="true"/>
    <National_x0020_Caveat xmlns="0063f72e-ace3-48fb-9c1f-5b513408b31f" xsi:nil="true"/>
    <LegacyProtectiveMarking xmlns="b67a7830-db79-4a49-bf27-2aff92a2201a" xsi:nil="true"/>
    <LegacyDateFileReturned xmlns="a172083e-e40c-4314-b43a-827352a1ed2c" xsi:nil="true"/>
    <LegacyReferencesToOtherItems xmlns="b67a7830-db79-4a49-bf27-2aff92a2201a" xsi:nil="true"/>
    <Retention_x0020_Label xmlns="a8f60570-4bd3-4f2b-950b-a996de8ab151">Corp PPP Review</Retention_x0020_Label>
    <LegacyCopyright xmlns="b67a7830-db79-4a49-bf27-2aff92a2201a" xsi:nil="true"/>
    <Handling_x0020_Instructions xmlns="b413c3fd-5a3b-4239-b985-69032e371c04" xsi:nil="true"/>
    <Date_x0020_Closed xmlns="b413c3fd-5a3b-4239-b985-69032e371c04" xsi:nil="true"/>
    <LegacyTags xmlns="b67a7830-db79-4a49-bf27-2aff92a2201a" xsi:nil="true"/>
    <LegacyFolderNotes xmlns="a172083e-e40c-4314-b43a-827352a1ed2c" xsi:nil="true"/>
    <TaxCatchAll xmlns="0063f72e-ace3-48fb-9c1f-5b513408b31f">
      <Value>186</Value>
    </TaxCatchAll>
    <LegacyNumericClass xmlns="b67a7830-db79-4a49-bf27-2aff92a2201a" xsi:nil="true"/>
    <LegacyCurrentLocation xmlns="b67a7830-db79-4a49-bf27-2aff92a2201a" xsi:nil="true"/>
    <_dlc_DocId xmlns="0063f72e-ace3-48fb-9c1f-5b513408b31f">2QFN7KK647Q6-1349183474-74105</_dlc_DocId>
    <_dlc_DocIdUrl xmlns="0063f72e-ace3-48fb-9c1f-5b513408b31f">
      <Url>https://beisgov.sharepoint.com/sites/beis/255/_layouts/15/DocIdRedir.aspx?ID=2QFN7KK647Q6-1349183474-74105</Url>
      <Description>2QFN7KK647Q6-1349183474-74105</Description>
    </_dlc_DocIdUrl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A2597BDDBB4C449A54740D74BB8052C" ma:contentTypeVersion="16471" ma:contentTypeDescription="Create a new document." ma:contentTypeScope="" ma:versionID="b8e8140db67b694b571f46bac4a5d9ab">
  <xsd:schema xmlns:xsd="http://www.w3.org/2001/XMLSchema" xmlns:xs="http://www.w3.org/2001/XMLSchema" xmlns:p="http://schemas.microsoft.com/office/2006/metadata/properties" xmlns:ns2="b67a7830-db79-4a49-bf27-2aff92a2201a" xmlns:ns3="b413c3fd-5a3b-4239-b985-69032e371c04" xmlns:ns4="0063f72e-ace3-48fb-9c1f-5b513408b31f" xmlns:ns5="a8f60570-4bd3-4f2b-950b-a996de8ab151" xmlns:ns6="a172083e-e40c-4314-b43a-827352a1ed2c" xmlns:ns7="c963a4c1-1bb4-49f2-a011-9c776a7eed2a" xmlns:ns8="e410407e-3917-489d-9e7a-d4bded267316" targetNamespace="http://schemas.microsoft.com/office/2006/metadata/properties" ma:root="true" ma:fieldsID="73a41601e0cd13edcbaf0083a76963a5" ns2:_="" ns3:_="" ns4:_="" ns5:_="" ns6:_="" ns7:_="" ns8:_="">
    <xsd:import namespace="b67a7830-db79-4a49-bf27-2aff92a2201a"/>
    <xsd:import namespace="b413c3fd-5a3b-4239-b985-69032e371c04"/>
    <xsd:import namespace="0063f72e-ace3-48fb-9c1f-5b513408b31f"/>
    <xsd:import namespace="a8f60570-4bd3-4f2b-950b-a996de8ab151"/>
    <xsd:import namespace="a172083e-e40c-4314-b43a-827352a1ed2c"/>
    <xsd:import namespace="c963a4c1-1bb4-49f2-a011-9c776a7eed2a"/>
    <xsd:import namespace="e410407e-3917-489d-9e7a-d4bded267316"/>
    <xsd:element name="properties">
      <xsd:complexType>
        <xsd:sequence>
          <xsd:element name="documentManagement">
            <xsd:complexType>
              <xsd:all>
                <xsd:element ref="ns2:ExternallyShared" minOccurs="0"/>
                <xsd:element ref="ns3:Document_x0020_Notes" minOccurs="0"/>
                <xsd:element ref="ns4:Security_x0020_Classification" minOccurs="0"/>
                <xsd:element ref="ns3:Handling_x0020_Instructions" minOccurs="0"/>
                <xsd:element ref="ns4:Descriptor" minOccurs="0"/>
                <xsd:element ref="ns3:Government_x0020_Body" minOccurs="0"/>
                <xsd:element ref="ns5:Retention_x0020_Label" minOccurs="0"/>
                <xsd:element ref="ns3:Date_x0020_Opened" minOccurs="0"/>
                <xsd:element ref="ns3:Date_x0020_Closed" minOccurs="0"/>
                <xsd:element ref="ns4:National_x0020_Caveat" minOccurs="0"/>
                <xsd:element ref="ns3:CIRRUSPreviousLocation" minOccurs="0"/>
                <xsd:element ref="ns3:CIRRUSPreviousID" minOccurs="0"/>
                <xsd:element ref="ns2:LegacyDocumentType" minOccurs="0"/>
                <xsd:element ref="ns2:LegacyFileplanTarget" minOccurs="0"/>
                <xsd:element ref="ns2:LegacyNumericClass" minOccurs="0"/>
                <xsd:element ref="ns2:LegacyFolderType" minOccurs="0"/>
                <xsd:element ref="ns2:LegacyRecordFolderIdentifier" minOccurs="0"/>
                <xsd:element ref="ns2:LegacyCopyright" minOccurs="0"/>
                <xsd:element ref="ns2:LegacyLastModifiedDate" minOccurs="0"/>
                <xsd:element ref="ns2:LegacyModifier" minOccurs="0"/>
                <xsd:element ref="ns2:LegacyFolder" minOccurs="0"/>
                <xsd:element ref="ns2:LegacyContentType" minOccurs="0"/>
                <xsd:element ref="ns2:LegacyExpiryReviewDate" minOccurs="0"/>
                <xsd:element ref="ns2:LegacyLastActionDate" minOccurs="0"/>
                <xsd:element ref="ns2:LegacyProtectiveMarking" minOccurs="0"/>
                <xsd:element ref="ns2:LegacyTags" minOccurs="0"/>
                <xsd:element ref="ns2:LegacyReferencesFromOtherItems" minOccurs="0"/>
                <xsd:element ref="ns2:LegacyStatusonTransfer" minOccurs="0"/>
                <xsd:element ref="ns2:LegacyDateClosed" minOccurs="0"/>
                <xsd:element ref="ns2:LegacyRecordCategoryIdentifier" minOccurs="0"/>
                <xsd:element ref="ns2:LegacyDispositionAsOfDate" minOccurs="0"/>
                <xsd:element ref="ns2:LegacyHomeLocation" minOccurs="0"/>
                <xsd:element ref="ns2:LegacyCurrentLocation" minOccurs="0"/>
                <xsd:element ref="ns6:LegacyDateFileReceived" minOccurs="0"/>
                <xsd:element ref="ns6:LegacyDateFileRequested" minOccurs="0"/>
                <xsd:element ref="ns6:LegacyDateFileReturned" minOccurs="0"/>
                <xsd:element ref="ns6:LegacyMinister" minOccurs="0"/>
                <xsd:element ref="ns6:LegacyMP" minOccurs="0"/>
                <xsd:element ref="ns6:LegacyFolderNotes" minOccurs="0"/>
                <xsd:element ref="ns6:LegacyPhysicalItemLocation" minOccurs="0"/>
                <xsd:element ref="ns6:LegacyRequestType" minOccurs="0"/>
                <xsd:element ref="ns6:LegacyDescriptor" minOccurs="0"/>
                <xsd:element ref="ns6:LegacyFolderDocumentID" minOccurs="0"/>
                <xsd:element ref="ns6:LegacyDocumentID" minOccurs="0"/>
                <xsd:element ref="ns2:LegacyReferencesToOtherItems" minOccurs="0"/>
                <xsd:element ref="ns2:LegacyCustodian" minOccurs="0"/>
                <xsd:element ref="ns2:LegacyAdditionalAuthors" minOccurs="0"/>
                <xsd:element ref="ns2:LegacyDocumentLink" minOccurs="0"/>
                <xsd:element ref="ns2:LegacyFolderLink" minOccurs="0"/>
                <xsd:element ref="ns6:LegacyPhysicalFormat" minOccurs="0"/>
                <xsd:element ref="ns4:_dlc_DocIdUrl" minOccurs="0"/>
                <xsd:element ref="ns4:_dlc_DocIdPersistId" minOccurs="0"/>
                <xsd:element ref="ns7:m975189f4ba442ecbf67d4147307b177" minOccurs="0"/>
                <xsd:element ref="ns4:TaxCatchAll" minOccurs="0"/>
                <xsd:element ref="ns4:TaxCatchAllLabel" minOccurs="0"/>
                <xsd:element ref="ns4:_dlc_DocId" minOccurs="0"/>
                <xsd:element ref="ns8:MediaServiceMetadata" minOccurs="0"/>
                <xsd:element ref="ns8:MediaServiceFastMetadata" minOccurs="0"/>
                <xsd:element ref="ns8:MediaServiceDateTaken" minOccurs="0"/>
                <xsd:element ref="ns8:MediaServiceAutoTags" minOccurs="0"/>
                <xsd:element ref="ns8:MediaServiceOCR" minOccurs="0"/>
                <xsd:element ref="ns4:SharedWithUsers" minOccurs="0"/>
                <xsd:element ref="ns4:SharedWithDetails" minOccurs="0"/>
                <xsd:element ref="ns8:CIRRUSPreviousRetentionPolicy" minOccurs="0"/>
                <xsd:element ref="ns8:LegacyCaseReferenceNumber" minOccurs="0"/>
                <xsd:element ref="ns8:MediaServiceEventHashCode" minOccurs="0"/>
                <xsd:element ref="ns8:MediaServiceGenerationTi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7a7830-db79-4a49-bf27-2aff92a2201a" elementFormDefault="qualified">
    <xsd:import namespace="http://schemas.microsoft.com/office/2006/documentManagement/types"/>
    <xsd:import namespace="http://schemas.microsoft.com/office/infopath/2007/PartnerControls"/>
    <xsd:element name="ExternallyShared" ma:index="2" nillable="true" ma:displayName="External" ma:description="Used with SPFX field customizer, displays if the item is externally shared" ma:hidden="true" ma:internalName="ExternallyShared">
      <xsd:simpleType>
        <xsd:restriction base="dms:Text"/>
      </xsd:simpleType>
    </xsd:element>
    <xsd:element name="LegacyDocumentType" ma:index="15" nillable="true" ma:displayName="Legacy Document Type" ma:internalName="LegacyDocumentType">
      <xsd:simpleType>
        <xsd:restriction base="dms:Text">
          <xsd:maxLength value="255"/>
        </xsd:restriction>
      </xsd:simpleType>
    </xsd:element>
    <xsd:element name="LegacyFileplanTarget" ma:index="16" nillable="true" ma:displayName="Legacy Fileplan Target" ma:internalName="LegacyFileplanTarget">
      <xsd:simpleType>
        <xsd:restriction base="dms:Text">
          <xsd:maxLength value="255"/>
        </xsd:restriction>
      </xsd:simpleType>
    </xsd:element>
    <xsd:element name="LegacyNumericClass" ma:index="17" nillable="true" ma:displayName="Legacy Numeric Class" ma:internalName="LegacyNumericClass">
      <xsd:simpleType>
        <xsd:restriction base="dms:Text">
          <xsd:maxLength value="255"/>
        </xsd:restriction>
      </xsd:simpleType>
    </xsd:element>
    <xsd:element name="LegacyFolderType" ma:index="18" nillable="true" ma:displayName="Legacy Folder Type" ma:internalName="LegacyFolderType">
      <xsd:simpleType>
        <xsd:restriction base="dms:Text">
          <xsd:maxLength value="255"/>
        </xsd:restriction>
      </xsd:simpleType>
    </xsd:element>
    <xsd:element name="LegacyRecordFolderIdentifier" ma:index="19" nillable="true" ma:displayName="Legacy Record Folder Identifier" ma:internalName="LegacyRecordFolderIdentifier">
      <xsd:simpleType>
        <xsd:restriction base="dms:Text">
          <xsd:maxLength value="255"/>
        </xsd:restriction>
      </xsd:simpleType>
    </xsd:element>
    <xsd:element name="LegacyCopyright" ma:index="20" nillable="true" ma:displayName="Legacy Copyright" ma:internalName="LegacyCopyright">
      <xsd:simpleType>
        <xsd:restriction base="dms:Text">
          <xsd:maxLength value="255"/>
        </xsd:restriction>
      </xsd:simpleType>
    </xsd:element>
    <xsd:element name="LegacyLastModifiedDate" ma:index="21" nillable="true" ma:displayName="Legacy Last Modified Date" ma:format="DateTime" ma:internalName="LegacyLastModifiedDate">
      <xsd:simpleType>
        <xsd:restriction base="dms:DateTime"/>
      </xsd:simpleType>
    </xsd:element>
    <xsd:element name="LegacyModifier" ma:index="22" nillable="true" ma:displayName="Legacy Modifier" ma:SharePointGroup="0" ma:internalName="LegacyModifier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LegacyFolder" ma:index="23" nillable="true" ma:displayName="Legacy Folder" ma:internalName="LegacyFolder">
      <xsd:simpleType>
        <xsd:restriction base="dms:Text">
          <xsd:maxLength value="255"/>
        </xsd:restriction>
      </xsd:simpleType>
    </xsd:element>
    <xsd:element name="LegacyContentType" ma:index="24" nillable="true" ma:displayName="Legacy Content Type" ma:internalName="LegacyContentType">
      <xsd:simpleType>
        <xsd:restriction base="dms:Text">
          <xsd:maxLength value="255"/>
        </xsd:restriction>
      </xsd:simpleType>
    </xsd:element>
    <xsd:element name="LegacyExpiryReviewDate" ma:index="25" nillable="true" ma:displayName="Legacy Expiry Review Date" ma:format="DateTime" ma:internalName="LegacyExpiryReviewDate">
      <xsd:simpleType>
        <xsd:restriction base="dms:DateTime"/>
      </xsd:simpleType>
    </xsd:element>
    <xsd:element name="LegacyLastActionDate" ma:index="26" nillable="true" ma:displayName="Legacy Last Action Date" ma:format="DateTime" ma:internalName="LegacyLastActionDate">
      <xsd:simpleType>
        <xsd:restriction base="dms:DateTime"/>
      </xsd:simpleType>
    </xsd:element>
    <xsd:element name="LegacyProtectiveMarking" ma:index="27" nillable="true" ma:displayName="Legacy Protective Marking" ma:internalName="LegacyProtectiveMarking">
      <xsd:simpleType>
        <xsd:restriction base="dms:Text">
          <xsd:maxLength value="255"/>
        </xsd:restriction>
      </xsd:simpleType>
    </xsd:element>
    <xsd:element name="LegacyTags" ma:index="28" nillable="true" ma:displayName="Legacy Tags" ma:internalName="LegacyTags">
      <xsd:simpleType>
        <xsd:restriction base="dms:Note">
          <xsd:maxLength value="255"/>
        </xsd:restriction>
      </xsd:simpleType>
    </xsd:element>
    <xsd:element name="LegacyReferencesFromOtherItems" ma:index="29" nillable="true" ma:displayName="Legacy References From Other Items" ma:internalName="LegacyReferencesFromOtherItems">
      <xsd:simpleType>
        <xsd:restriction base="dms:Text">
          <xsd:maxLength value="255"/>
        </xsd:restriction>
      </xsd:simpleType>
    </xsd:element>
    <xsd:element name="LegacyStatusonTransfer" ma:index="30" nillable="true" ma:displayName="Legacy Status on Transfer" ma:internalName="LegacyStatusonTransfer">
      <xsd:simpleType>
        <xsd:restriction base="dms:Text">
          <xsd:maxLength value="255"/>
        </xsd:restriction>
      </xsd:simpleType>
    </xsd:element>
    <xsd:element name="LegacyDateClosed" ma:index="31" nillable="true" ma:displayName="Legacy Date Closed" ma:format="DateOnly" ma:internalName="LegacyDateClosed">
      <xsd:simpleType>
        <xsd:restriction base="dms:DateTime"/>
      </xsd:simpleType>
    </xsd:element>
    <xsd:element name="LegacyRecordCategoryIdentifier" ma:index="32" nillable="true" ma:displayName="Legacy Record Category Identifier" ma:internalName="LegacyRecordCategoryIdentifier">
      <xsd:simpleType>
        <xsd:restriction base="dms:Text">
          <xsd:maxLength value="255"/>
        </xsd:restriction>
      </xsd:simpleType>
    </xsd:element>
    <xsd:element name="LegacyDispositionAsOfDate" ma:index="33" nillable="true" ma:displayName="Legacy Disposition as of Date" ma:format="DateOnly" ma:internalName="LegacyDispositionAsOfDate">
      <xsd:simpleType>
        <xsd:restriction base="dms:DateTime"/>
      </xsd:simpleType>
    </xsd:element>
    <xsd:element name="LegacyHomeLocation" ma:index="34" nillable="true" ma:displayName="Legacy Home Location" ma:internalName="LegacyHomeLocation">
      <xsd:simpleType>
        <xsd:restriction base="dms:Text">
          <xsd:maxLength value="255"/>
        </xsd:restriction>
      </xsd:simpleType>
    </xsd:element>
    <xsd:element name="LegacyCurrentLocation" ma:index="35" nillable="true" ma:displayName="Legacy Current Location" ma:internalName="LegacyCurrentLocation">
      <xsd:simpleType>
        <xsd:restriction base="dms:Text">
          <xsd:maxLength value="255"/>
        </xsd:restriction>
      </xsd:simpleType>
    </xsd:element>
    <xsd:element name="LegacyReferencesToOtherItems" ma:index="47" nillable="true" ma:displayName="Legacy References To Other Items" ma:internalName="LegacyReferencesToOtherItems">
      <xsd:simpleType>
        <xsd:restriction base="dms:Note">
          <xsd:maxLength value="255"/>
        </xsd:restriction>
      </xsd:simpleType>
    </xsd:element>
    <xsd:element name="LegacyCustodian" ma:index="48" nillable="true" ma:displayName="Legacy Custodian" ma:internalName="LegacyCustodian">
      <xsd:simpleType>
        <xsd:restriction base="dms:Note">
          <xsd:maxLength value="255"/>
        </xsd:restriction>
      </xsd:simpleType>
    </xsd:element>
    <xsd:element name="LegacyAdditionalAuthors" ma:index="49" nillable="true" ma:displayName="Legacy Additional Authors" ma:internalName="LegacyAdditionalAuthors">
      <xsd:simpleType>
        <xsd:restriction base="dms:Note">
          <xsd:maxLength value="255"/>
        </xsd:restriction>
      </xsd:simpleType>
    </xsd:element>
    <xsd:element name="LegacyDocumentLink" ma:index="50" nillable="true" ma:displayName="Legacy Document Link" ma:internalName="LegacyDocumentLink">
      <xsd:simpleType>
        <xsd:restriction base="dms:Text">
          <xsd:maxLength value="255"/>
        </xsd:restriction>
      </xsd:simpleType>
    </xsd:element>
    <xsd:element name="LegacyFolderLink" ma:index="51" nillable="true" ma:displayName="Legacy Folder Link" ma:internalName="LegacyFolderLink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13c3fd-5a3b-4239-b985-69032e371c04" elementFormDefault="qualified">
    <xsd:import namespace="http://schemas.microsoft.com/office/2006/documentManagement/types"/>
    <xsd:import namespace="http://schemas.microsoft.com/office/infopath/2007/PartnerControls"/>
    <xsd:element name="Document_x0020_Notes" ma:index="3" nillable="true" ma:displayName="Document Notes" ma:internalName="Document_0x0020_Notes">
      <xsd:simpleType>
        <xsd:restriction base="dms:Note">
          <xsd:maxLength value="255"/>
        </xsd:restriction>
      </xsd:simpleType>
    </xsd:element>
    <xsd:element name="Handling_x0020_Instructions" ma:index="5" nillable="true" ma:displayName="Handling Instructions" ma:internalName="Handling_x0020_Instructions">
      <xsd:simpleType>
        <xsd:restriction base="dms:Text">
          <xsd:maxLength value="255"/>
        </xsd:restriction>
      </xsd:simpleType>
    </xsd:element>
    <xsd:element name="Government_x0020_Body" ma:index="7" nillable="true" ma:displayName="Government Body" ma:default="BEIS" ma:internalName="Government_x0020_Body">
      <xsd:simpleType>
        <xsd:restriction base="dms:Text">
          <xsd:maxLength value="255"/>
        </xsd:restriction>
      </xsd:simpleType>
    </xsd:element>
    <xsd:element name="Date_x0020_Opened" ma:index="10" nillable="true" ma:displayName="Date Opened" ma:default="[Today]" ma:format="DateOnly" ma:internalName="Date_x0020_Opened">
      <xsd:simpleType>
        <xsd:restriction base="dms:DateTime"/>
      </xsd:simpleType>
    </xsd:element>
    <xsd:element name="Date_x0020_Closed" ma:index="11" nillable="true" ma:displayName="Date Closed" ma:format="DateOnly" ma:internalName="Date_x0020_Closed">
      <xsd:simpleType>
        <xsd:restriction base="dms:DateTime"/>
      </xsd:simpleType>
    </xsd:element>
    <xsd:element name="CIRRUSPreviousLocation" ma:index="13" nillable="true" ma:displayName="Previous Location" ma:description="The location the document previously resided in." ma:internalName="CIRRUSPreviousLocation">
      <xsd:simpleType>
        <xsd:restriction base="dms:Text">
          <xsd:maxLength value="255"/>
        </xsd:restriction>
      </xsd:simpleType>
    </xsd:element>
    <xsd:element name="CIRRUSPreviousID" ma:index="14" nillable="true" ma:displayName="Previous Id" ma:description="The id of the document in its previous location." ma:internalName="CIRRUSPreviousID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63f72e-ace3-48fb-9c1f-5b513408b31f" elementFormDefault="qualified">
    <xsd:import namespace="http://schemas.microsoft.com/office/2006/documentManagement/types"/>
    <xsd:import namespace="http://schemas.microsoft.com/office/infopath/2007/PartnerControls"/>
    <xsd:element name="Security_x0020_Classification" ma:index="4" nillable="true" ma:displayName="Security Classification" ma:default="OFFICIAL" ma:format="Dropdown" ma:indexed="true" ma:internalName="Security_x0020_Classification">
      <xsd:simpleType>
        <xsd:restriction base="dms:Choice">
          <xsd:enumeration value="OFFICIAL"/>
          <xsd:enumeration value="OFFICIAL - SENSITIVE"/>
        </xsd:restriction>
      </xsd:simpleType>
    </xsd:element>
    <xsd:element name="Descriptor" ma:index="6" nillable="true" ma:displayName="Descriptor" ma:default="" ma:format="Dropdown" ma:indexed="true" ma:internalName="Descriptor">
      <xsd:simpleType>
        <xsd:restriction base="dms:Choice">
          <xsd:enumeration value="COMMERCIAL"/>
          <xsd:enumeration value="PERSONAL"/>
          <xsd:enumeration value="LOCSEN"/>
        </xsd:restriction>
      </xsd:simpleType>
    </xsd:element>
    <xsd:element name="National_x0020_Caveat" ma:index="12" nillable="true" ma:displayName="National Caveat" ma:default="" ma:format="Dropdown" ma:indexed="true" ma:internalName="National_x0020_Caveat">
      <xsd:simpleType>
        <xsd:restriction base="dms:Choice">
          <xsd:enumeration value="UK EYES ONLY"/>
        </xsd:restriction>
      </xsd:simpleType>
    </xsd:element>
    <xsd:element name="_dlc_DocIdUrl" ma:index="53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54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TaxCatchAll" ma:index="60" nillable="true" ma:displayName="Taxonomy Catch All Column" ma:hidden="true" ma:list="{7a443858-fa6e-4cf2-b840-4d0a346eeaf3}" ma:internalName="TaxCatchAll" ma:showField="CatchAllData" ma:web="0063f72e-ace3-48fb-9c1f-5b513408b31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61" nillable="true" ma:displayName="Taxonomy Catch All Column1" ma:hidden="true" ma:list="{7a443858-fa6e-4cf2-b840-4d0a346eeaf3}" ma:internalName="TaxCatchAllLabel" ma:readOnly="true" ma:showField="CatchAllDataLabel" ma:web="0063f72e-ace3-48fb-9c1f-5b513408b31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_dlc_DocId" ma:index="62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SharedWithUsers" ma:index="6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7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8f60570-4bd3-4f2b-950b-a996de8ab151" elementFormDefault="qualified">
    <xsd:import namespace="http://schemas.microsoft.com/office/2006/documentManagement/types"/>
    <xsd:import namespace="http://schemas.microsoft.com/office/infopath/2007/PartnerControls"/>
    <xsd:element name="Retention_x0020_Label" ma:index="9" nillable="true" ma:displayName="Retention Label" ma:internalName="Retention_x0020_Label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172083e-e40c-4314-b43a-827352a1ed2c" elementFormDefault="qualified">
    <xsd:import namespace="http://schemas.microsoft.com/office/2006/documentManagement/types"/>
    <xsd:import namespace="http://schemas.microsoft.com/office/infopath/2007/PartnerControls"/>
    <xsd:element name="LegacyDateFileReceived" ma:index="36" nillable="true" ma:displayName="Legacy Date File Received" ma:format="DateOnly" ma:internalName="LegacyDateFileReceived">
      <xsd:simpleType>
        <xsd:restriction base="dms:DateTime"/>
      </xsd:simpleType>
    </xsd:element>
    <xsd:element name="LegacyDateFileRequested" ma:index="37" nillable="true" ma:displayName="Legacy Date File Requested" ma:format="DateOnly" ma:internalName="LegacyDateFileRequested">
      <xsd:simpleType>
        <xsd:restriction base="dms:DateTime"/>
      </xsd:simpleType>
    </xsd:element>
    <xsd:element name="LegacyDateFileReturned" ma:index="38" nillable="true" ma:displayName="Legacy Date File Returned" ma:format="DateOnly" ma:internalName="LegacyDateFileReturned">
      <xsd:simpleType>
        <xsd:restriction base="dms:DateTime"/>
      </xsd:simpleType>
    </xsd:element>
    <xsd:element name="LegacyMinister" ma:index="39" nillable="true" ma:displayName="Legacy Minister" ma:internalName="LegacyMinister">
      <xsd:simpleType>
        <xsd:restriction base="dms:Text">
          <xsd:maxLength value="255"/>
        </xsd:restriction>
      </xsd:simpleType>
    </xsd:element>
    <xsd:element name="LegacyMP" ma:index="40" nillable="true" ma:displayName="Legacy MP" ma:internalName="LegacyMP">
      <xsd:simpleType>
        <xsd:restriction base="dms:Text">
          <xsd:maxLength value="255"/>
        </xsd:restriction>
      </xsd:simpleType>
    </xsd:element>
    <xsd:element name="LegacyFolderNotes" ma:index="41" nillable="true" ma:displayName="Legacy Folder Notes" ma:internalName="LegacyFolderNotes">
      <xsd:simpleType>
        <xsd:restriction base="dms:Note">
          <xsd:maxLength value="255"/>
        </xsd:restriction>
      </xsd:simpleType>
    </xsd:element>
    <xsd:element name="LegacyPhysicalItemLocation" ma:index="42" nillable="true" ma:displayName="Legacy Physical Item Location" ma:format="Dropdown" ma:internalName="LegacyPhysicalItemLocation">
      <xsd:simpleType>
        <xsd:restriction base="dms:Choice">
          <xsd:enumeration value="Off-Site"/>
          <xsd:enumeration value="TNA"/>
          <xsd:enumeration value="DECC"/>
        </xsd:restriction>
      </xsd:simpleType>
    </xsd:element>
    <xsd:element name="LegacyRequestType" ma:index="43" nillable="true" ma:displayName="Legacy Request Type" ma:format="Dropdown" ma:internalName="LegacyRequestType">
      <xsd:simpleType>
        <xsd:restriction base="dms:Choice">
          <xsd:enumeration value="FOI"/>
          <xsd:enumeration value="EIR"/>
          <xsd:enumeration value="PQ"/>
          <xsd:enumeration value="MC"/>
        </xsd:restriction>
      </xsd:simpleType>
    </xsd:element>
    <xsd:element name="LegacyDescriptor" ma:index="44" nillable="true" ma:displayName="Legacy Descriptor" ma:internalName="LegacyDescriptor">
      <xsd:simpleType>
        <xsd:restriction base="dms:Note">
          <xsd:maxLength value="255"/>
        </xsd:restriction>
      </xsd:simpleType>
    </xsd:element>
    <xsd:element name="LegacyFolderDocumentID" ma:index="45" nillable="true" ma:displayName="Legacy Folder Document ID" ma:internalName="LegacyFolderDocumentID">
      <xsd:simpleType>
        <xsd:restriction base="dms:Text">
          <xsd:maxLength value="255"/>
        </xsd:restriction>
      </xsd:simpleType>
    </xsd:element>
    <xsd:element name="LegacyDocumentID" ma:index="46" nillable="true" ma:displayName="Legacy Document ID" ma:internalName="LegacyDocumentID">
      <xsd:simpleType>
        <xsd:restriction base="dms:Text">
          <xsd:maxLength value="255"/>
        </xsd:restriction>
      </xsd:simpleType>
    </xsd:element>
    <xsd:element name="LegacyPhysicalFormat" ma:index="52" nillable="true" ma:displayName="Legacy Physical Format" ma:default="0" ma:internalName="LegacyPhysicalFormat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963a4c1-1bb4-49f2-a011-9c776a7eed2a" elementFormDefault="qualified">
    <xsd:import namespace="http://schemas.microsoft.com/office/2006/documentManagement/types"/>
    <xsd:import namespace="http://schemas.microsoft.com/office/infopath/2007/PartnerControls"/>
    <xsd:element name="m975189f4ba442ecbf67d4147307b177" ma:index="59" nillable="true" ma:taxonomy="true" ma:internalName="m975189f4ba442ecbf67d4147307b177" ma:taxonomyFieldName="Business_x0020_Unit" ma:displayName="Business Unit" ma:default="" ma:fieldId="{6975189f-4ba4-42ec-bf67-d4147307b177}" ma:sspId="9b0aeba9-2bce-41c2-8545-5d12d676a674" ma:termSetId="6f71e40e-3a2e-4baf-91d9-2069eb354530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410407e-3917-489d-9e7a-d4bded26731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64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65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6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67" nillable="true" ma:displayName="MediaServiceAutoTags" ma:internalName="MediaServiceAutoTags" ma:readOnly="true">
      <xsd:simpleType>
        <xsd:restriction base="dms:Text"/>
      </xsd:simpleType>
    </xsd:element>
    <xsd:element name="MediaServiceOCR" ma:index="68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CIRRUSPreviousRetentionPolicy" ma:index="72" nillable="true" ma:displayName="Previous Retention Policy" ma:internalName="CIRRUSPreviousRetentionPolicy">
      <xsd:simpleType>
        <xsd:restriction base="dms:Note">
          <xsd:maxLength value="255"/>
        </xsd:restriction>
      </xsd:simpleType>
    </xsd:element>
    <xsd:element name="LegacyCaseReferenceNumber" ma:index="73" nillable="true" ma:displayName="Legacy Case Reference Number" ma:internalName="LegacyCaseReferenceNumber">
      <xsd:simpleType>
        <xsd:restriction base="dms:Note">
          <xsd:maxLength value="255"/>
        </xsd:restriction>
      </xsd:simpleType>
    </xsd:element>
    <xsd:element name="MediaServiceEventHashCode" ma:index="7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75" nillable="true" ma:displayName="MediaServiceGenerationTime" ma:hidden="true" ma:internalName="MediaServiceGenerationTim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58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AD68FFB-71E3-4F2A-88D9-D08FDF3F6D67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680D9AE7-26A3-42D6-AF3D-96C06E2CFE1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71E5B21-4A65-42E0-9B7A-BFB7537F7FFA}">
  <ds:schemaRefs>
    <ds:schemaRef ds:uri="e410407e-3917-489d-9e7a-d4bded267316"/>
    <ds:schemaRef ds:uri="0063f72e-ace3-48fb-9c1f-5b513408b31f"/>
    <ds:schemaRef ds:uri="http://purl.org/dc/elements/1.1/"/>
    <ds:schemaRef ds:uri="a172083e-e40c-4314-b43a-827352a1ed2c"/>
    <ds:schemaRef ds:uri="http://www.w3.org/XML/1998/namespace"/>
    <ds:schemaRef ds:uri="b67a7830-db79-4a49-bf27-2aff92a2201a"/>
    <ds:schemaRef ds:uri="a8f60570-4bd3-4f2b-950b-a996de8ab151"/>
    <ds:schemaRef ds:uri="http://schemas.microsoft.com/office/infopath/2007/PartnerControls"/>
    <ds:schemaRef ds:uri="http://schemas.microsoft.com/office/2006/metadata/properties"/>
    <ds:schemaRef ds:uri="http://schemas.openxmlformats.org/package/2006/metadata/core-properties"/>
    <ds:schemaRef ds:uri="http://schemas.microsoft.com/office/2006/documentManagement/types"/>
    <ds:schemaRef ds:uri="c963a4c1-1bb4-49f2-a011-9c776a7eed2a"/>
    <ds:schemaRef ds:uri="b413c3fd-5a3b-4239-b985-69032e371c04"/>
    <ds:schemaRef ds:uri="http://purl.org/dc/dcmitype/"/>
    <ds:schemaRef ds:uri="http://purl.org/dc/terms/"/>
  </ds:schemaRefs>
</ds:datastoreItem>
</file>

<file path=customXml/itemProps4.xml><?xml version="1.0" encoding="utf-8"?>
<ds:datastoreItem xmlns:ds="http://schemas.openxmlformats.org/officeDocument/2006/customXml" ds:itemID="{C98B58B2-05E9-48F6-AD11-B1B3424FD4A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67a7830-db79-4a49-bf27-2aff92a2201a"/>
    <ds:schemaRef ds:uri="b413c3fd-5a3b-4239-b985-69032e371c04"/>
    <ds:schemaRef ds:uri="0063f72e-ace3-48fb-9c1f-5b513408b31f"/>
    <ds:schemaRef ds:uri="a8f60570-4bd3-4f2b-950b-a996de8ab151"/>
    <ds:schemaRef ds:uri="a172083e-e40c-4314-b43a-827352a1ed2c"/>
    <ds:schemaRef ds:uri="c963a4c1-1bb4-49f2-a011-9c776a7eed2a"/>
    <ds:schemaRef ds:uri="e410407e-3917-489d-9e7a-d4bded26731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BEIS-presentation-on-screen-show-4-3-PowerPoint</Template>
  <TotalTime>1093</TotalTime>
  <Words>823</Words>
  <Application>Microsoft Office PowerPoint</Application>
  <PresentationFormat>On-screen Show (4:3)</PresentationFormat>
  <Paragraphs>185</Paragraphs>
  <Slides>17</Slides>
  <Notes>17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4" baseType="lpstr">
      <vt:lpstr>Arial</vt:lpstr>
      <vt:lpstr>Calibri</vt:lpstr>
      <vt:lpstr>Symbol</vt:lpstr>
      <vt:lpstr>Trebuchet MS</vt:lpstr>
      <vt:lpstr>4-3_RA</vt:lpstr>
      <vt:lpstr>2_BCG Grid A4</vt:lpstr>
      <vt:lpstr>think-cell Slide</vt:lpstr>
      <vt:lpstr>EU Relationship</vt:lpstr>
      <vt:lpstr>PowerPoint Presentation</vt:lpstr>
      <vt:lpstr>Department for Business, Energy and Industrial Strategy    </vt:lpstr>
      <vt:lpstr>Revised Political Declaration….</vt:lpstr>
      <vt:lpstr>Government Manifesto Commitments</vt:lpstr>
      <vt:lpstr>PM Meeting with Commission President</vt:lpstr>
      <vt:lpstr>Trade Discussion Mandates</vt:lpstr>
      <vt:lpstr>BEIS: Rules of Origin</vt:lpstr>
      <vt:lpstr>BEIS: Conformity Assessment</vt:lpstr>
      <vt:lpstr>BEIS: Business Movements</vt:lpstr>
      <vt:lpstr>World Trade </vt:lpstr>
      <vt:lpstr>Trade Advisory Structures:</vt:lpstr>
      <vt:lpstr>PowerPoint Presentation</vt:lpstr>
      <vt:lpstr>World Trade</vt:lpstr>
      <vt:lpstr>Japan Trade Dialogue:</vt:lpstr>
      <vt:lpstr>US Trade Dialogue:</vt:lpstr>
      <vt:lpstr>PowerPoint Presentation</vt:lpstr>
    </vt:vector>
  </TitlesOfParts>
  <Company>BIS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Brexit, Trade and Customs</dc:title>
  <dc:creator>Boniface, Terence (Advanced Manufacturing and Services)</dc:creator>
  <cp:lastModifiedBy>Yselkla Farmer</cp:lastModifiedBy>
  <cp:revision>98</cp:revision>
  <cp:lastPrinted>2019-11-18T09:09:15Z</cp:lastPrinted>
  <dcterms:created xsi:type="dcterms:W3CDTF">2018-11-16T12:05:32Z</dcterms:created>
  <dcterms:modified xsi:type="dcterms:W3CDTF">2020-01-24T10:35:06Z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0x010100FA2597BDDBB4C449A54740D74BB8052C</vt:lpwstr>
  </property>
  <property fmtid="{D5CDD505-2E9C-101B-9397-08002B2CF9AE}" pid="3" name="Business Unit">
    <vt:lpwstr>186;#Manufacturing, Defence and Marine|7fcddc0e-c63a-4ffa-83f0-d36c28f4b86c</vt:lpwstr>
  </property>
  <property fmtid="{D5CDD505-2E9C-101B-9397-08002B2CF9AE}" pid="4" name="_dlc_DocIdItemGuid">
    <vt:lpwstr>bdbb5231-3fdd-44a1-8a9f-5d68ecd11a2a</vt:lpwstr>
  </property>
  <property fmtid="{D5CDD505-2E9C-101B-9397-08002B2CF9AE}" pid="5" name="MSIP_Label_ba62f585-b40f-4ab9-bafe-39150f03d124_Enabled">
    <vt:lpwstr>true</vt:lpwstr>
  </property>
  <property fmtid="{D5CDD505-2E9C-101B-9397-08002B2CF9AE}" pid="6" name="MSIP_Label_ba62f585-b40f-4ab9-bafe-39150f03d124_SetDate">
    <vt:lpwstr>2019-10-30T15:43:21Z</vt:lpwstr>
  </property>
  <property fmtid="{D5CDD505-2E9C-101B-9397-08002B2CF9AE}" pid="7" name="MSIP_Label_ba62f585-b40f-4ab9-bafe-39150f03d124_Method">
    <vt:lpwstr>Standard</vt:lpwstr>
  </property>
  <property fmtid="{D5CDD505-2E9C-101B-9397-08002B2CF9AE}" pid="8" name="MSIP_Label_ba62f585-b40f-4ab9-bafe-39150f03d124_Name">
    <vt:lpwstr>OFFICIAL</vt:lpwstr>
  </property>
  <property fmtid="{D5CDD505-2E9C-101B-9397-08002B2CF9AE}" pid="9" name="MSIP_Label_ba62f585-b40f-4ab9-bafe-39150f03d124_SiteId">
    <vt:lpwstr>cbac7005-02c1-43eb-b497-e6492d1b2dd8</vt:lpwstr>
  </property>
  <property fmtid="{D5CDD505-2E9C-101B-9397-08002B2CF9AE}" pid="10" name="MSIP_Label_ba62f585-b40f-4ab9-bafe-39150f03d124_ActionId">
    <vt:lpwstr>112c954c-48a6-4be0-9d33-00003cc49a63</vt:lpwstr>
  </property>
  <property fmtid="{D5CDD505-2E9C-101B-9397-08002B2CF9AE}" pid="11" name="MSIP_Label_ba62f585-b40f-4ab9-bafe-39150f03d124_ContentBits">
    <vt:lpwstr>0</vt:lpwstr>
  </property>
</Properties>
</file>