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2" r:id="rId6"/>
  </p:sldMasterIdLst>
  <p:notesMasterIdLst>
    <p:notesMasterId r:id="rId20"/>
  </p:notesMasterIdLst>
  <p:handoutMasterIdLst>
    <p:handoutMasterId r:id="rId21"/>
  </p:handoutMasterIdLst>
  <p:sldIdLst>
    <p:sldId id="257" r:id="rId7"/>
    <p:sldId id="260" r:id="rId8"/>
    <p:sldId id="261" r:id="rId9"/>
    <p:sldId id="262" r:id="rId10"/>
    <p:sldId id="263" r:id="rId11"/>
    <p:sldId id="270" r:id="rId12"/>
    <p:sldId id="271" r:id="rId13"/>
    <p:sldId id="266" r:id="rId14"/>
    <p:sldId id="264" r:id="rId15"/>
    <p:sldId id="268" r:id="rId16"/>
    <p:sldId id="269" r:id="rId17"/>
    <p:sldId id="267" r:id="rId18"/>
    <p:sldId id="265" r:id="rId19"/>
  </p:sldIdLst>
  <p:sldSz cx="9144000" cy="6858000" type="screen4x3"/>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7A20"/>
    <a:srgbClr val="818A8F"/>
    <a:srgbClr val="B63E97"/>
    <a:srgbClr val="A9A515"/>
    <a:srgbClr val="3B6E8F"/>
    <a:srgbClr val="739600"/>
    <a:srgbClr val="80A1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020" y="102"/>
      </p:cViewPr>
      <p:guideLst>
        <p:guide orient="horz" pos="2160"/>
        <p:guide pos="2880"/>
      </p:guideLst>
    </p:cSldViewPr>
  </p:slideViewPr>
  <p:notesTextViewPr>
    <p:cViewPr>
      <p:scale>
        <a:sx n="1" d="1"/>
        <a:sy n="1" d="1"/>
      </p:scale>
      <p:origin x="0" y="0"/>
    </p:cViewPr>
  </p:notesTextViewPr>
  <p:notesViewPr>
    <p:cSldViewPr snapToGrid="0">
      <p:cViewPr varScale="1">
        <p:scale>
          <a:sx n="65" d="100"/>
          <a:sy n="65" d="100"/>
        </p:scale>
        <p:origin x="2392"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E7EF56-6CD2-4164-B371-538A45B863FF}"/>
              </a:ext>
            </a:extLst>
          </p:cNvPr>
          <p:cNvSpPr>
            <a:spLocks noGrp="1"/>
          </p:cNvSpPr>
          <p:nvPr>
            <p:ph type="hdr" sz="quarter"/>
          </p:nvPr>
        </p:nvSpPr>
        <p:spPr>
          <a:xfrm>
            <a:off x="0" y="0"/>
            <a:ext cx="2945659" cy="496332"/>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379C514-BB79-449C-923A-1B195640D344}"/>
              </a:ext>
            </a:extLst>
          </p:cNvPr>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F78B72A7-744A-45AB-9451-1AD965A90CAB}" type="datetimeFigureOut">
              <a:rPr lang="en-US"/>
              <a:pPr>
                <a:defRPr/>
              </a:pPr>
              <a:t>1/20/2020</a:t>
            </a:fld>
            <a:endParaRPr lang="en-US"/>
          </a:p>
        </p:txBody>
      </p:sp>
      <p:sp>
        <p:nvSpPr>
          <p:cNvPr id="4" name="Footer Placeholder 3">
            <a:extLst>
              <a:ext uri="{FF2B5EF4-FFF2-40B4-BE49-F238E27FC236}">
                <a16:creationId xmlns:a16="http://schemas.microsoft.com/office/drawing/2014/main" id="{09082322-2D7F-41F7-BE60-FB78EDFB81A9}"/>
              </a:ext>
            </a:extLst>
          </p:cNvPr>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35AE2474-4EAC-48D7-BBCC-2139B4AF4375}"/>
              </a:ext>
            </a:extLst>
          </p:cNvPr>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B4C7516C-A165-48BF-AC95-0FD32EF871FE}"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FB4360-26BC-4467-874D-94FF11720F34}"/>
              </a:ext>
            </a:extLst>
          </p:cNvPr>
          <p:cNvSpPr>
            <a:spLocks noGrp="1"/>
          </p:cNvSpPr>
          <p:nvPr>
            <p:ph type="hdr" sz="quarter"/>
          </p:nvPr>
        </p:nvSpPr>
        <p:spPr>
          <a:xfrm>
            <a:off x="0" y="0"/>
            <a:ext cx="2945659" cy="496332"/>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E8175DE0-F615-4D56-8DE0-FB4E25946DAB}"/>
              </a:ext>
            </a:extLst>
          </p:cNvPr>
          <p:cNvSpPr>
            <a:spLocks noGrp="1"/>
          </p:cNvSpPr>
          <p:nvPr>
            <p:ph type="dt" idx="1"/>
          </p:nvPr>
        </p:nvSpPr>
        <p:spPr>
          <a:xfrm>
            <a:off x="3850443" y="0"/>
            <a:ext cx="2945659" cy="496332"/>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E350A4BF-4366-4DD7-BA03-765C89A71017}" type="datetimeFigureOut">
              <a:rPr lang="en-US"/>
              <a:pPr>
                <a:defRPr/>
              </a:pPr>
              <a:t>1/20/2020</a:t>
            </a:fld>
            <a:endParaRPr lang="en-US"/>
          </a:p>
        </p:txBody>
      </p:sp>
      <p:sp>
        <p:nvSpPr>
          <p:cNvPr id="4" name="Slide Image Placeholder 3">
            <a:extLst>
              <a:ext uri="{FF2B5EF4-FFF2-40B4-BE49-F238E27FC236}">
                <a16:creationId xmlns:a16="http://schemas.microsoft.com/office/drawing/2014/main" id="{ECE820C8-87A1-493E-9BFD-D66B8F227B27}"/>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C3A3CE9-A9F5-4209-BA37-B3D8CEADC804}"/>
              </a:ext>
            </a:extLst>
          </p:cNvPr>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C5176AA0-E976-4550-97F1-807DA5B3EAED}"/>
              </a:ext>
            </a:extLst>
          </p:cNvPr>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1D1EF70-9358-4183-AC0D-A8C6D0F06421}"/>
              </a:ext>
            </a:extLst>
          </p:cNvPr>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34FB6CD0-23A0-4751-B13B-3BB39D42F259}"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1" descr="BEAMA PPT Cover header.jpg">
            <a:extLst>
              <a:ext uri="{FF2B5EF4-FFF2-40B4-BE49-F238E27FC236}">
                <a16:creationId xmlns:a16="http://schemas.microsoft.com/office/drawing/2014/main" id="{224611A2-CAB0-4AAD-B0D1-E2A08D0D8C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1800" y="539750"/>
            <a:ext cx="83153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D5849180-E287-4FB3-B5CA-F58511A6978A}"/>
              </a:ext>
            </a:extLst>
          </p:cNvPr>
          <p:cNvCxnSpPr/>
          <p:nvPr userDrawn="1"/>
        </p:nvCxnSpPr>
        <p:spPr>
          <a:xfrm>
            <a:off x="431800" y="6480175"/>
            <a:ext cx="8280400" cy="0"/>
          </a:xfrm>
          <a:prstGeom prst="line">
            <a:avLst/>
          </a:prstGeom>
          <a:ln w="19050">
            <a:solidFill>
              <a:schemeClr val="accent5"/>
            </a:solidFill>
            <a:round/>
          </a:ln>
          <a:effectLst/>
        </p:spPr>
        <p:style>
          <a:lnRef idx="2">
            <a:schemeClr val="accent1"/>
          </a:lnRef>
          <a:fillRef idx="0">
            <a:schemeClr val="accent1"/>
          </a:fillRef>
          <a:effectRef idx="1">
            <a:schemeClr val="accent1"/>
          </a:effectRef>
          <a:fontRef idx="minor">
            <a:schemeClr val="tx1"/>
          </a:fontRef>
        </p:style>
      </p:cxnSp>
      <p:sp>
        <p:nvSpPr>
          <p:cNvPr id="13" name="Title 12"/>
          <p:cNvSpPr>
            <a:spLocks noGrp="1"/>
          </p:cNvSpPr>
          <p:nvPr>
            <p:ph type="title"/>
          </p:nvPr>
        </p:nvSpPr>
        <p:spPr>
          <a:xfrm>
            <a:off x="432000" y="1789231"/>
            <a:ext cx="8229600" cy="1143000"/>
          </a:xfrm>
          <a:prstGeom prst="rect">
            <a:avLst/>
          </a:prstGeom>
        </p:spPr>
        <p:txBody>
          <a:bodyPr vert="horz" lIns="0" tIns="0" rIns="0" bIns="0"/>
          <a:lstStyle>
            <a:lvl1pPr algn="l">
              <a:lnSpc>
                <a:spcPts val="3000"/>
              </a:lnSpc>
              <a:defRPr sz="2400" cap="all">
                <a:solidFill>
                  <a:schemeClr val="accent3"/>
                </a:solidFill>
                <a:latin typeface="Museo 500"/>
              </a:defRPr>
            </a:lvl1pPr>
          </a:lstStyle>
          <a:p>
            <a:pPr lvl="0"/>
            <a:r>
              <a:rPr lang="en-US"/>
              <a:t>Click to edit Master title style</a:t>
            </a:r>
            <a:endParaRPr lang="en-GB" dirty="0"/>
          </a:p>
        </p:txBody>
      </p:sp>
      <p:sp>
        <p:nvSpPr>
          <p:cNvPr id="4" name="Text Placeholder 3"/>
          <p:cNvSpPr>
            <a:spLocks noGrp="1"/>
          </p:cNvSpPr>
          <p:nvPr>
            <p:ph type="body" sz="quarter" idx="10"/>
          </p:nvPr>
        </p:nvSpPr>
        <p:spPr>
          <a:xfrm>
            <a:off x="432000" y="2166112"/>
            <a:ext cx="8229600" cy="430332"/>
          </a:xfrm>
          <a:prstGeom prst="rect">
            <a:avLst/>
          </a:prstGeom>
        </p:spPr>
        <p:txBody>
          <a:bodyPr vert="horz" lIns="0" tIns="0" rIns="0" bIns="0"/>
          <a:lstStyle>
            <a:lvl1pPr>
              <a:defRPr cap="all">
                <a:solidFill>
                  <a:schemeClr val="accent5"/>
                </a:solidFill>
              </a:defRPr>
            </a:lvl1pPr>
          </a:lstStyle>
          <a:p>
            <a:pPr lvl="0"/>
            <a:r>
              <a:rPr lang="en-US"/>
              <a:t>Click to edit Master text styles</a:t>
            </a:r>
          </a:p>
        </p:txBody>
      </p:sp>
      <p:sp>
        <p:nvSpPr>
          <p:cNvPr id="10" name="Text Placeholder 3"/>
          <p:cNvSpPr>
            <a:spLocks noGrp="1"/>
          </p:cNvSpPr>
          <p:nvPr>
            <p:ph type="body" sz="quarter" idx="11"/>
          </p:nvPr>
        </p:nvSpPr>
        <p:spPr>
          <a:xfrm>
            <a:off x="432000" y="2553703"/>
            <a:ext cx="8229600" cy="466077"/>
          </a:xfrm>
          <a:prstGeom prst="rect">
            <a:avLst/>
          </a:prstGeom>
        </p:spPr>
        <p:txBody>
          <a:bodyPr vert="horz" lIns="0" tIns="0" rIns="0" bIns="0"/>
          <a:lstStyle>
            <a:lvl1pPr>
              <a:defRPr cap="all">
                <a:solidFill>
                  <a:schemeClr val="accent2"/>
                </a:solidFill>
              </a:defRPr>
            </a:lvl1pPr>
          </a:lstStyle>
          <a:p>
            <a:pPr lvl="0"/>
            <a:r>
              <a:rPr lang="en-US"/>
              <a:t>Click to edit Master text styles</a:t>
            </a:r>
          </a:p>
        </p:txBody>
      </p:sp>
      <p:sp>
        <p:nvSpPr>
          <p:cNvPr id="3" name="Text Placeholder 2"/>
          <p:cNvSpPr>
            <a:spLocks noGrp="1"/>
          </p:cNvSpPr>
          <p:nvPr>
            <p:ph type="body" sz="quarter" idx="12"/>
          </p:nvPr>
        </p:nvSpPr>
        <p:spPr>
          <a:xfrm>
            <a:off x="432000" y="3362400"/>
            <a:ext cx="2654197" cy="914400"/>
          </a:xfrm>
          <a:prstGeom prst="rect">
            <a:avLst/>
          </a:prstGeom>
        </p:spPr>
        <p:txBody>
          <a:bodyPr vert="horz" lIns="0" tIns="0" rIns="0" bIns="0"/>
          <a:lstStyle>
            <a:lvl1pPr>
              <a:lnSpc>
                <a:spcPts val="1700"/>
              </a:lnSpc>
              <a:defRPr sz="1500" b="0" i="0">
                <a:solidFill>
                  <a:srgbClr val="80A1B6"/>
                </a:solidFill>
                <a:latin typeface="Museo 500"/>
                <a:cs typeface="Museo 500"/>
              </a:defRPr>
            </a:lvl1pPr>
            <a:lvl2pPr>
              <a:defRPr sz="1500" b="0" i="0">
                <a:latin typeface="Museo 500"/>
                <a:cs typeface="Museo 500"/>
              </a:defRPr>
            </a:lvl2pPr>
            <a:lvl3pPr>
              <a:defRPr sz="1500" b="0" i="0">
                <a:latin typeface="Museo 500"/>
                <a:cs typeface="Museo 500"/>
              </a:defRPr>
            </a:lvl3pPr>
            <a:lvl4pPr>
              <a:defRPr sz="1500" b="0" i="0">
                <a:latin typeface="Museo 500"/>
                <a:cs typeface="Museo 500"/>
              </a:defRPr>
            </a:lvl4pPr>
            <a:lvl5pPr>
              <a:defRPr sz="1500" b="0" i="0">
                <a:latin typeface="Museo 500"/>
                <a:cs typeface="Museo 500"/>
              </a:defRPr>
            </a:lvl5pPr>
          </a:lstStyle>
          <a:p>
            <a:pPr lvl="0"/>
            <a:r>
              <a:rPr lang="en-US"/>
              <a:t>Click to edit Master text styles</a:t>
            </a:r>
          </a:p>
        </p:txBody>
      </p:sp>
    </p:spTree>
    <p:extLst>
      <p:ext uri="{BB962C8B-B14F-4D97-AF65-F5344CB8AC3E}">
        <p14:creationId xmlns:p14="http://schemas.microsoft.com/office/powerpoint/2010/main" val="2758035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D7D80B-7E6E-4CCA-8AA4-65513F7A3918}"/>
              </a:ext>
            </a:extLst>
          </p:cNvPr>
          <p:cNvSpPr>
            <a:spLocks noGrp="1"/>
          </p:cNvSpPr>
          <p:nvPr>
            <p:ph type="dt" sz="half" idx="10"/>
          </p:nvPr>
        </p:nvSpPr>
        <p:spPr/>
        <p:txBody>
          <a:bodyPr/>
          <a:lstStyle/>
          <a:p>
            <a:fld id="{07BA2106-8300-4E51-9542-17787C3A54BB}" type="datetimeFigureOut">
              <a:rPr lang="en-GB" smtClean="0"/>
              <a:t>20/01/2020</a:t>
            </a:fld>
            <a:endParaRPr lang="en-GB"/>
          </a:p>
        </p:txBody>
      </p:sp>
      <p:sp>
        <p:nvSpPr>
          <p:cNvPr id="3" name="Footer Placeholder 2">
            <a:extLst>
              <a:ext uri="{FF2B5EF4-FFF2-40B4-BE49-F238E27FC236}">
                <a16:creationId xmlns:a16="http://schemas.microsoft.com/office/drawing/2014/main" id="{427615F2-9D04-49E9-B9E7-E7F8AA2B163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E86E6A2-7396-4CE9-8D0E-FEB1533227CC}"/>
              </a:ext>
            </a:extLst>
          </p:cNvPr>
          <p:cNvSpPr>
            <a:spLocks noGrp="1"/>
          </p:cNvSpPr>
          <p:nvPr>
            <p:ph type="sldNum" sz="quarter" idx="12"/>
          </p:nvPr>
        </p:nvSpPr>
        <p:spPr/>
        <p:txBody>
          <a:bodyPr/>
          <a:lstStyle/>
          <a:p>
            <a:fld id="{9D200BE6-08F9-4D65-983B-0A962F9115AA}" type="slidenum">
              <a:rPr lang="en-GB" smtClean="0"/>
              <a:t>‹#›</a:t>
            </a:fld>
            <a:endParaRPr lang="en-GB"/>
          </a:p>
        </p:txBody>
      </p:sp>
    </p:spTree>
    <p:extLst>
      <p:ext uri="{BB962C8B-B14F-4D97-AF65-F5344CB8AC3E}">
        <p14:creationId xmlns:p14="http://schemas.microsoft.com/office/powerpoint/2010/main" val="3861111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090EE-2DE9-42B8-88DA-2E1CA23B52E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B6E2582-D189-48CB-A9D2-C7A7722509A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4B64E1B-5869-4982-BB92-2B3E67B9FBE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2DD0A9-C761-4BDA-ABF6-CDBFC55C1FD5}"/>
              </a:ext>
            </a:extLst>
          </p:cNvPr>
          <p:cNvSpPr>
            <a:spLocks noGrp="1"/>
          </p:cNvSpPr>
          <p:nvPr>
            <p:ph type="dt" sz="half" idx="10"/>
          </p:nvPr>
        </p:nvSpPr>
        <p:spPr/>
        <p:txBody>
          <a:bodyPr/>
          <a:lstStyle/>
          <a:p>
            <a:fld id="{07BA2106-8300-4E51-9542-17787C3A54BB}" type="datetimeFigureOut">
              <a:rPr lang="en-GB" smtClean="0"/>
              <a:t>20/01/2020</a:t>
            </a:fld>
            <a:endParaRPr lang="en-GB"/>
          </a:p>
        </p:txBody>
      </p:sp>
      <p:sp>
        <p:nvSpPr>
          <p:cNvPr id="6" name="Footer Placeholder 5">
            <a:extLst>
              <a:ext uri="{FF2B5EF4-FFF2-40B4-BE49-F238E27FC236}">
                <a16:creationId xmlns:a16="http://schemas.microsoft.com/office/drawing/2014/main" id="{79ABE61D-EF62-45AC-9F71-69244C3724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EB5D-3B7A-4DD3-8970-E5062FE94A57}"/>
              </a:ext>
            </a:extLst>
          </p:cNvPr>
          <p:cNvSpPr>
            <a:spLocks noGrp="1"/>
          </p:cNvSpPr>
          <p:nvPr>
            <p:ph type="sldNum" sz="quarter" idx="12"/>
          </p:nvPr>
        </p:nvSpPr>
        <p:spPr/>
        <p:txBody>
          <a:bodyPr/>
          <a:lstStyle/>
          <a:p>
            <a:fld id="{9D200BE6-08F9-4D65-983B-0A962F9115AA}" type="slidenum">
              <a:rPr lang="en-GB" smtClean="0"/>
              <a:t>‹#›</a:t>
            </a:fld>
            <a:endParaRPr lang="en-GB"/>
          </a:p>
        </p:txBody>
      </p:sp>
    </p:spTree>
    <p:extLst>
      <p:ext uri="{BB962C8B-B14F-4D97-AF65-F5344CB8AC3E}">
        <p14:creationId xmlns:p14="http://schemas.microsoft.com/office/powerpoint/2010/main" val="2466250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0A2C-11DC-4AE8-9FF1-BB5CFF8D790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A5550C8-A7C9-4015-B9BA-FCA04ADC69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F1ADC17-9948-4692-B7BD-FFBDA8DD674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F437B9-D99D-41BD-A4F6-E7632A9DC7F4}"/>
              </a:ext>
            </a:extLst>
          </p:cNvPr>
          <p:cNvSpPr>
            <a:spLocks noGrp="1"/>
          </p:cNvSpPr>
          <p:nvPr>
            <p:ph type="dt" sz="half" idx="10"/>
          </p:nvPr>
        </p:nvSpPr>
        <p:spPr/>
        <p:txBody>
          <a:bodyPr/>
          <a:lstStyle/>
          <a:p>
            <a:fld id="{07BA2106-8300-4E51-9542-17787C3A54BB}" type="datetimeFigureOut">
              <a:rPr lang="en-GB" smtClean="0"/>
              <a:t>20/01/2020</a:t>
            </a:fld>
            <a:endParaRPr lang="en-GB"/>
          </a:p>
        </p:txBody>
      </p:sp>
      <p:sp>
        <p:nvSpPr>
          <p:cNvPr id="6" name="Footer Placeholder 5">
            <a:extLst>
              <a:ext uri="{FF2B5EF4-FFF2-40B4-BE49-F238E27FC236}">
                <a16:creationId xmlns:a16="http://schemas.microsoft.com/office/drawing/2014/main" id="{384ADA16-5C46-43BB-99B6-7F985178E2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FF0F0E-9F23-4372-A59A-BBECAC9F124C}"/>
              </a:ext>
            </a:extLst>
          </p:cNvPr>
          <p:cNvSpPr>
            <a:spLocks noGrp="1"/>
          </p:cNvSpPr>
          <p:nvPr>
            <p:ph type="sldNum" sz="quarter" idx="12"/>
          </p:nvPr>
        </p:nvSpPr>
        <p:spPr/>
        <p:txBody>
          <a:bodyPr/>
          <a:lstStyle/>
          <a:p>
            <a:fld id="{9D200BE6-08F9-4D65-983B-0A962F9115AA}" type="slidenum">
              <a:rPr lang="en-GB" smtClean="0"/>
              <a:t>‹#›</a:t>
            </a:fld>
            <a:endParaRPr lang="en-GB"/>
          </a:p>
        </p:txBody>
      </p:sp>
    </p:spTree>
    <p:extLst>
      <p:ext uri="{BB962C8B-B14F-4D97-AF65-F5344CB8AC3E}">
        <p14:creationId xmlns:p14="http://schemas.microsoft.com/office/powerpoint/2010/main" val="102820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E2A75-D02C-42CA-88F1-429307E667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36B415-6D21-43B4-A0EE-2CB5102C9F5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C6E825-B8BD-429C-9752-702EEA3CADB3}"/>
              </a:ext>
            </a:extLst>
          </p:cNvPr>
          <p:cNvSpPr>
            <a:spLocks noGrp="1"/>
          </p:cNvSpPr>
          <p:nvPr>
            <p:ph type="dt" sz="half" idx="10"/>
          </p:nvPr>
        </p:nvSpPr>
        <p:spPr/>
        <p:txBody>
          <a:bodyPr/>
          <a:lstStyle/>
          <a:p>
            <a:fld id="{07BA2106-8300-4E51-9542-17787C3A54BB}" type="datetimeFigureOut">
              <a:rPr lang="en-GB" smtClean="0"/>
              <a:t>20/01/2020</a:t>
            </a:fld>
            <a:endParaRPr lang="en-GB"/>
          </a:p>
        </p:txBody>
      </p:sp>
      <p:sp>
        <p:nvSpPr>
          <p:cNvPr id="5" name="Footer Placeholder 4">
            <a:extLst>
              <a:ext uri="{FF2B5EF4-FFF2-40B4-BE49-F238E27FC236}">
                <a16:creationId xmlns:a16="http://schemas.microsoft.com/office/drawing/2014/main" id="{6D4114BB-FBEF-41D6-B07C-04087B6261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8E2A74-DD54-42D7-B66E-F2096D14C543}"/>
              </a:ext>
            </a:extLst>
          </p:cNvPr>
          <p:cNvSpPr>
            <a:spLocks noGrp="1"/>
          </p:cNvSpPr>
          <p:nvPr>
            <p:ph type="sldNum" sz="quarter" idx="12"/>
          </p:nvPr>
        </p:nvSpPr>
        <p:spPr/>
        <p:txBody>
          <a:bodyPr/>
          <a:lstStyle/>
          <a:p>
            <a:fld id="{9D200BE6-08F9-4D65-983B-0A962F9115AA}" type="slidenum">
              <a:rPr lang="en-GB" smtClean="0"/>
              <a:t>‹#›</a:t>
            </a:fld>
            <a:endParaRPr lang="en-GB"/>
          </a:p>
        </p:txBody>
      </p:sp>
    </p:spTree>
    <p:extLst>
      <p:ext uri="{BB962C8B-B14F-4D97-AF65-F5344CB8AC3E}">
        <p14:creationId xmlns:p14="http://schemas.microsoft.com/office/powerpoint/2010/main" val="440332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D9D336-6AD1-42C1-BCB2-642981413B29}"/>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670E4C-517C-49EF-84E0-ABAA6D6FFE9B}"/>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55AEE1-B785-4E89-BC09-763C42D1C860}"/>
              </a:ext>
            </a:extLst>
          </p:cNvPr>
          <p:cNvSpPr>
            <a:spLocks noGrp="1"/>
          </p:cNvSpPr>
          <p:nvPr>
            <p:ph type="dt" sz="half" idx="10"/>
          </p:nvPr>
        </p:nvSpPr>
        <p:spPr/>
        <p:txBody>
          <a:bodyPr/>
          <a:lstStyle/>
          <a:p>
            <a:fld id="{07BA2106-8300-4E51-9542-17787C3A54BB}" type="datetimeFigureOut">
              <a:rPr lang="en-GB" smtClean="0"/>
              <a:t>20/01/2020</a:t>
            </a:fld>
            <a:endParaRPr lang="en-GB"/>
          </a:p>
        </p:txBody>
      </p:sp>
      <p:sp>
        <p:nvSpPr>
          <p:cNvPr id="5" name="Footer Placeholder 4">
            <a:extLst>
              <a:ext uri="{FF2B5EF4-FFF2-40B4-BE49-F238E27FC236}">
                <a16:creationId xmlns:a16="http://schemas.microsoft.com/office/drawing/2014/main" id="{31FF9F05-032B-4A19-B265-97A0F90DFD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9113EC-2B31-4FE6-A7CB-154739F586DD}"/>
              </a:ext>
            </a:extLst>
          </p:cNvPr>
          <p:cNvSpPr>
            <a:spLocks noGrp="1"/>
          </p:cNvSpPr>
          <p:nvPr>
            <p:ph type="sldNum" sz="quarter" idx="12"/>
          </p:nvPr>
        </p:nvSpPr>
        <p:spPr/>
        <p:txBody>
          <a:bodyPr/>
          <a:lstStyle/>
          <a:p>
            <a:fld id="{9D200BE6-08F9-4D65-983B-0A962F9115AA}" type="slidenum">
              <a:rPr lang="en-GB" smtClean="0"/>
              <a:t>‹#›</a:t>
            </a:fld>
            <a:endParaRPr lang="en-GB"/>
          </a:p>
        </p:txBody>
      </p:sp>
    </p:spTree>
    <p:extLst>
      <p:ext uri="{BB962C8B-B14F-4D97-AF65-F5344CB8AC3E}">
        <p14:creationId xmlns:p14="http://schemas.microsoft.com/office/powerpoint/2010/main" val="591160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1" descr="BEAMA PPT master header no logo.jpg">
            <a:extLst>
              <a:ext uri="{FF2B5EF4-FFF2-40B4-BE49-F238E27FC236}">
                <a16:creationId xmlns:a16="http://schemas.microsoft.com/office/drawing/2014/main" id="{84E9DEB9-4DF0-47DD-9A05-E787F055D2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8" y="515938"/>
            <a:ext cx="83153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BEAMA logo 2.tif">
            <a:extLst>
              <a:ext uri="{FF2B5EF4-FFF2-40B4-BE49-F238E27FC236}">
                <a16:creationId xmlns:a16="http://schemas.microsoft.com/office/drawing/2014/main" id="{EE358971-FDA1-4133-90D3-6DADF87D007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3863" y="438150"/>
            <a:ext cx="13493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5"/>
          <p:cNvSpPr>
            <a:spLocks noGrp="1"/>
          </p:cNvSpPr>
          <p:nvPr>
            <p:ph type="body" sz="quarter" idx="10" hasCustomPrompt="1"/>
          </p:nvPr>
        </p:nvSpPr>
        <p:spPr>
          <a:xfrm>
            <a:off x="457200" y="1789200"/>
            <a:ext cx="4071938" cy="4525963"/>
          </a:xfrm>
          <a:prstGeom prst="rect">
            <a:avLst/>
          </a:prstGeom>
        </p:spPr>
        <p:txBody>
          <a:bodyPr vert="horz" lIns="0" tIns="0" rIns="0" bIns="0"/>
          <a:lstStyle>
            <a:lvl1pPr marL="285750" indent="-285750">
              <a:lnSpc>
                <a:spcPts val="2000"/>
              </a:lnSpc>
              <a:spcBef>
                <a:spcPts val="1200"/>
              </a:spcBef>
              <a:buClr>
                <a:schemeClr val="accent2"/>
              </a:buClr>
              <a:buFont typeface="Arial"/>
              <a:buChar char="•"/>
              <a:defRPr sz="2000" b="0" i="0" baseline="0">
                <a:solidFill>
                  <a:srgbClr val="3B6E8F"/>
                </a:solidFill>
                <a:latin typeface="Museo Sans 300"/>
                <a:cs typeface="Museo Sans 300"/>
              </a:defRPr>
            </a:lvl1pPr>
            <a:lvl2pPr marL="468000" indent="-342900">
              <a:buFont typeface="Arial" panose="020B0604020202020204" pitchFamily="34" charset="0"/>
              <a:buChar char="•"/>
              <a:defRPr sz="1800"/>
            </a:lvl2pPr>
          </a:lstStyle>
          <a:p>
            <a:pPr lvl="0"/>
            <a:r>
              <a:rPr lang="en-US" dirty="0"/>
              <a:t>Click to edit Master text styles 1st</a:t>
            </a:r>
          </a:p>
          <a:p>
            <a:pPr lvl="1"/>
            <a:r>
              <a:rPr lang="en-US" dirty="0"/>
              <a:t>Second level</a:t>
            </a:r>
          </a:p>
          <a:p>
            <a:pPr lvl="2"/>
            <a:r>
              <a:rPr lang="en-US" dirty="0"/>
              <a:t>Third level</a:t>
            </a:r>
          </a:p>
          <a:p>
            <a:pPr lvl="2"/>
            <a:r>
              <a:rPr lang="en-US" dirty="0"/>
              <a:t>Fourth level</a:t>
            </a:r>
          </a:p>
          <a:p>
            <a:pPr lvl="1"/>
            <a:endParaRPr lang="en-US" dirty="0"/>
          </a:p>
        </p:txBody>
      </p:sp>
      <p:sp>
        <p:nvSpPr>
          <p:cNvPr id="2" name="Title 1"/>
          <p:cNvSpPr>
            <a:spLocks noGrp="1"/>
          </p:cNvSpPr>
          <p:nvPr>
            <p:ph type="title"/>
          </p:nvPr>
        </p:nvSpPr>
        <p:spPr>
          <a:xfrm>
            <a:off x="457200" y="875135"/>
            <a:ext cx="8229600" cy="327820"/>
          </a:xfrm>
          <a:prstGeom prst="rect">
            <a:avLst/>
          </a:prstGeom>
        </p:spPr>
        <p:txBody>
          <a:bodyPr vert="horz" lIns="0" tIns="0" rIns="0" bIns="0"/>
          <a:lstStyle>
            <a:lvl1pPr algn="l">
              <a:defRPr sz="2400" b="0" i="0">
                <a:solidFill>
                  <a:schemeClr val="accent2"/>
                </a:solidFill>
                <a:latin typeface="Museo 500"/>
                <a:cs typeface="Museo 500"/>
              </a:defRPr>
            </a:lvl1pPr>
          </a:lstStyle>
          <a:p>
            <a:r>
              <a:rPr lang="en-US"/>
              <a:t>Click to edit Master title style</a:t>
            </a:r>
            <a:endParaRPr lang="en-US" dirty="0"/>
          </a:p>
        </p:txBody>
      </p:sp>
      <p:sp>
        <p:nvSpPr>
          <p:cNvPr id="9" name="Chart Placeholder 8"/>
          <p:cNvSpPr>
            <a:spLocks noGrp="1"/>
          </p:cNvSpPr>
          <p:nvPr>
            <p:ph type="chart" sz="quarter" idx="11"/>
          </p:nvPr>
        </p:nvSpPr>
        <p:spPr>
          <a:xfrm>
            <a:off x="4888515" y="1789113"/>
            <a:ext cx="3798285" cy="4526050"/>
          </a:xfrm>
          <a:prstGeom prst="rect">
            <a:avLst/>
          </a:prstGeom>
        </p:spPr>
        <p:txBody>
          <a:bodyPr vert="horz" lIns="0" tIns="0" rIns="0" bIns="0"/>
          <a:lstStyle>
            <a:lvl1pPr>
              <a:defRPr sz="1800" b="0" i="0">
                <a:solidFill>
                  <a:schemeClr val="tx2"/>
                </a:solidFill>
                <a:latin typeface="Museo Sans 300"/>
                <a:cs typeface="Museo Sans 300"/>
              </a:defRPr>
            </a:lvl1pPr>
          </a:lstStyle>
          <a:p>
            <a:pPr lvl="0"/>
            <a:r>
              <a:rPr lang="en-US" noProof="0"/>
              <a:t>Click icon to add chart</a:t>
            </a:r>
          </a:p>
        </p:txBody>
      </p:sp>
      <p:sp>
        <p:nvSpPr>
          <p:cNvPr id="7" name="Slide Number Placeholder 5">
            <a:extLst>
              <a:ext uri="{FF2B5EF4-FFF2-40B4-BE49-F238E27FC236}">
                <a16:creationId xmlns:a16="http://schemas.microsoft.com/office/drawing/2014/main" id="{307BB9B1-DA70-4F86-8F2F-B6077D980067}"/>
              </a:ext>
            </a:extLst>
          </p:cNvPr>
          <p:cNvSpPr>
            <a:spLocks noGrp="1"/>
          </p:cNvSpPr>
          <p:nvPr>
            <p:ph type="sldNum" sz="quarter" idx="12"/>
          </p:nvPr>
        </p:nvSpPr>
        <p:spPr>
          <a:xfrm>
            <a:off x="6551613" y="773113"/>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i="0" smtClean="0">
                <a:solidFill>
                  <a:schemeClr val="tx1">
                    <a:tint val="75000"/>
                  </a:schemeClr>
                </a:solidFill>
                <a:latin typeface="Museo Sans 500"/>
                <a:cs typeface="Museo Sans 500"/>
              </a:defRPr>
            </a:lvl1pPr>
          </a:lstStyle>
          <a:p>
            <a:pPr>
              <a:defRPr/>
            </a:pPr>
            <a:fld id="{F6765EFA-7694-424F-88FC-86330E3FAD7C}" type="slidenum">
              <a:rPr lang="en-US"/>
              <a:pPr>
                <a:defRPr/>
              </a:pPr>
              <a:t>‹#›</a:t>
            </a:fld>
            <a:endParaRPr lang="en-US"/>
          </a:p>
        </p:txBody>
      </p:sp>
    </p:spTree>
    <p:extLst>
      <p:ext uri="{BB962C8B-B14F-4D97-AF65-F5344CB8AC3E}">
        <p14:creationId xmlns:p14="http://schemas.microsoft.com/office/powerpoint/2010/main" val="888141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1" descr="BEAMA PPT master header no logo.jpg">
            <a:extLst>
              <a:ext uri="{FF2B5EF4-FFF2-40B4-BE49-F238E27FC236}">
                <a16:creationId xmlns:a16="http://schemas.microsoft.com/office/drawing/2014/main" id="{654649F2-98AD-4B62-8A0A-BDD2933BE1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3863" y="609599"/>
            <a:ext cx="83153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BEAMA logo 2.tif">
            <a:extLst>
              <a:ext uri="{FF2B5EF4-FFF2-40B4-BE49-F238E27FC236}">
                <a16:creationId xmlns:a16="http://schemas.microsoft.com/office/drawing/2014/main" id="{293805D2-EE17-4111-B9BC-162F7ACA9C0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3863" y="438150"/>
            <a:ext cx="13493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hasCustomPrompt="1"/>
          </p:nvPr>
        </p:nvSpPr>
        <p:spPr>
          <a:xfrm>
            <a:off x="457199" y="1789200"/>
            <a:ext cx="8227669" cy="4525963"/>
          </a:xfrm>
          <a:prstGeom prst="rect">
            <a:avLst/>
          </a:prstGeom>
        </p:spPr>
        <p:txBody>
          <a:bodyPr vert="horz" lIns="0" tIns="0" rIns="0" bIns="0"/>
          <a:lstStyle>
            <a:lvl1pPr marL="342900" marR="0" indent="-342900" algn="l" defTabSz="457200" rtl="0" eaLnBrk="1" fontAlgn="auto" latinLnBrk="0" hangingPunct="1">
              <a:lnSpc>
                <a:spcPts val="2000"/>
              </a:lnSpc>
              <a:spcBef>
                <a:spcPts val="1200"/>
              </a:spcBef>
              <a:spcAft>
                <a:spcPts val="0"/>
              </a:spcAft>
              <a:buClr>
                <a:schemeClr val="accent2"/>
              </a:buClr>
              <a:buSzTx/>
              <a:buFont typeface="Arial" panose="020B0604020202020204" pitchFamily="34" charset="0"/>
              <a:buChar char="•"/>
              <a:tabLst/>
              <a:defRPr sz="2400" b="0" i="0">
                <a:solidFill>
                  <a:srgbClr val="3B6E8F"/>
                </a:solidFill>
                <a:latin typeface="Museo 500"/>
                <a:cs typeface="Museo 500"/>
              </a:defRPr>
            </a:lvl1pPr>
            <a:lvl2pPr marL="622300" indent="-266700">
              <a:buFont typeface="Arial" panose="020B0604020202020204" pitchFamily="34" charset="0"/>
              <a:buChar char="•"/>
              <a:defRPr sz="2000" b="0">
                <a:solidFill>
                  <a:srgbClr val="A9A515"/>
                </a:solidFill>
                <a:latin typeface="Museo 500"/>
              </a:defRPr>
            </a:lvl2pPr>
            <a:lvl3pPr marL="809625" indent="-266700">
              <a:buFont typeface="Arial" panose="020B0604020202020204" pitchFamily="34" charset="0"/>
              <a:buChar char="•"/>
              <a:defRPr sz="1800" b="0">
                <a:latin typeface="Museo 500"/>
              </a:defRPr>
            </a:lvl3pPr>
            <a:lvl4pPr marL="987425" indent="-266700">
              <a:buFont typeface="Arial" panose="020B0604020202020204" pitchFamily="34" charset="0"/>
              <a:buChar char="•"/>
              <a:defRPr sz="1600" b="0">
                <a:solidFill>
                  <a:srgbClr val="818A8F"/>
                </a:solidFill>
                <a:latin typeface="Museo 500"/>
              </a:defRPr>
            </a:lvl4pPr>
            <a:lvl5pPr marL="1165225" indent="-266700">
              <a:buFont typeface="Arial" panose="020B0604020202020204" pitchFamily="34" charset="0"/>
              <a:buChar char="•"/>
              <a:defRPr sz="1400" b="0">
                <a:solidFill>
                  <a:srgbClr val="DA7A20"/>
                </a:solidFill>
                <a:latin typeface="Museo 500"/>
              </a:defRPr>
            </a:lvl5pPr>
            <a:lvl6pPr>
              <a:defRPr sz="1100">
                <a:latin typeface="Museo 500"/>
              </a:defRPr>
            </a:lvl6pPr>
          </a:lstStyle>
          <a:p>
            <a:pPr lvl="0"/>
            <a:r>
              <a:rPr lang="en-US" dirty="0"/>
              <a:t>Click to edit Master text styles – First</a:t>
            </a:r>
          </a:p>
          <a:p>
            <a:pPr lvl="1"/>
            <a:r>
              <a:rPr lang="en-US" dirty="0"/>
              <a:t>Second</a:t>
            </a:r>
          </a:p>
          <a:p>
            <a:pPr lvl="2"/>
            <a:r>
              <a:rPr lang="en-US" dirty="0"/>
              <a:t>Third</a:t>
            </a:r>
          </a:p>
          <a:p>
            <a:pPr lvl="3"/>
            <a:r>
              <a:rPr lang="en-US" dirty="0"/>
              <a:t>Fourth</a:t>
            </a:r>
          </a:p>
          <a:p>
            <a:pPr lvl="4"/>
            <a:r>
              <a:rPr lang="en-US" dirty="0"/>
              <a:t>Fifth</a:t>
            </a:r>
          </a:p>
          <a:p>
            <a:pPr lvl="1"/>
            <a:endParaRPr lang="en-US" dirty="0"/>
          </a:p>
        </p:txBody>
      </p:sp>
      <p:sp>
        <p:nvSpPr>
          <p:cNvPr id="2" name="Title 1"/>
          <p:cNvSpPr>
            <a:spLocks noGrp="1"/>
          </p:cNvSpPr>
          <p:nvPr>
            <p:ph type="title"/>
          </p:nvPr>
        </p:nvSpPr>
        <p:spPr>
          <a:xfrm>
            <a:off x="457200" y="873663"/>
            <a:ext cx="8229600" cy="327600"/>
          </a:xfrm>
          <a:prstGeom prst="rect">
            <a:avLst/>
          </a:prstGeom>
        </p:spPr>
        <p:txBody>
          <a:bodyPr vert="horz" lIns="0" tIns="0" rIns="0" bIns="0"/>
          <a:lstStyle>
            <a:lvl1pPr algn="l">
              <a:defRPr sz="2400" b="0" i="0">
                <a:solidFill>
                  <a:srgbClr val="739600"/>
                </a:solidFill>
                <a:latin typeface="Museo 500"/>
                <a:cs typeface="Museo 500"/>
              </a:defRPr>
            </a:lvl1p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ADD85849-4415-4E06-8F91-0DF928F0980E}"/>
              </a:ext>
            </a:extLst>
          </p:cNvPr>
          <p:cNvSpPr>
            <a:spLocks noGrp="1"/>
          </p:cNvSpPr>
          <p:nvPr>
            <p:ph type="sldNum" sz="quarter" idx="11"/>
          </p:nvPr>
        </p:nvSpPr>
        <p:spPr>
          <a:xfrm>
            <a:off x="6551613" y="7556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i="0" smtClean="0">
                <a:solidFill>
                  <a:schemeClr val="tx1">
                    <a:tint val="75000"/>
                  </a:schemeClr>
                </a:solidFill>
                <a:latin typeface="Museo Sans 500"/>
                <a:cs typeface="Museo Sans 500"/>
              </a:defRPr>
            </a:lvl1pPr>
          </a:lstStyle>
          <a:p>
            <a:pPr>
              <a:defRPr/>
            </a:pPr>
            <a:fld id="{3AD98FE6-A1CE-4625-AF2F-BBF5FD492798}" type="slidenum">
              <a:rPr lang="en-US"/>
              <a:pPr>
                <a:defRPr/>
              </a:pPr>
              <a:t>‹#›</a:t>
            </a:fld>
            <a:endParaRPr lang="en-US"/>
          </a:p>
        </p:txBody>
      </p:sp>
    </p:spTree>
    <p:extLst>
      <p:ext uri="{BB962C8B-B14F-4D97-AF65-F5344CB8AC3E}">
        <p14:creationId xmlns:p14="http://schemas.microsoft.com/office/powerpoint/2010/main" val="24280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5DDFA-72FF-419F-83A8-EE827DD0072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2C64EE6-E6BD-4BD5-9E6A-123F0DFE9BE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E57693-8BD3-46E0-9F4E-EBA96238BFB5}"/>
              </a:ext>
            </a:extLst>
          </p:cNvPr>
          <p:cNvSpPr>
            <a:spLocks noGrp="1"/>
          </p:cNvSpPr>
          <p:nvPr>
            <p:ph type="dt" sz="half" idx="10"/>
          </p:nvPr>
        </p:nvSpPr>
        <p:spPr/>
        <p:txBody>
          <a:bodyPr/>
          <a:lstStyle/>
          <a:p>
            <a:fld id="{07BA2106-8300-4E51-9542-17787C3A54BB}" type="datetimeFigureOut">
              <a:rPr lang="en-GB" smtClean="0"/>
              <a:t>20/01/2020</a:t>
            </a:fld>
            <a:endParaRPr lang="en-GB"/>
          </a:p>
        </p:txBody>
      </p:sp>
      <p:sp>
        <p:nvSpPr>
          <p:cNvPr id="5" name="Footer Placeholder 4">
            <a:extLst>
              <a:ext uri="{FF2B5EF4-FFF2-40B4-BE49-F238E27FC236}">
                <a16:creationId xmlns:a16="http://schemas.microsoft.com/office/drawing/2014/main" id="{566B52C3-B500-4624-B535-562FF98E35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141E43-8E00-44AB-BA69-FB4019062BA7}"/>
              </a:ext>
            </a:extLst>
          </p:cNvPr>
          <p:cNvSpPr>
            <a:spLocks noGrp="1"/>
          </p:cNvSpPr>
          <p:nvPr>
            <p:ph type="sldNum" sz="quarter" idx="12"/>
          </p:nvPr>
        </p:nvSpPr>
        <p:spPr/>
        <p:txBody>
          <a:bodyPr/>
          <a:lstStyle/>
          <a:p>
            <a:fld id="{9D200BE6-08F9-4D65-983B-0A962F9115AA}" type="slidenum">
              <a:rPr lang="en-GB" smtClean="0"/>
              <a:t>‹#›</a:t>
            </a:fld>
            <a:endParaRPr lang="en-GB"/>
          </a:p>
        </p:txBody>
      </p:sp>
    </p:spTree>
    <p:extLst>
      <p:ext uri="{BB962C8B-B14F-4D97-AF65-F5344CB8AC3E}">
        <p14:creationId xmlns:p14="http://schemas.microsoft.com/office/powerpoint/2010/main" val="2203462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7FA6E-8548-4ED7-B8DB-19BE89AA59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FA6710-7897-4E6E-B65A-18F890F540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10FB8E-D8DA-40F5-9AB4-24CEC7FAF12F}"/>
              </a:ext>
            </a:extLst>
          </p:cNvPr>
          <p:cNvSpPr>
            <a:spLocks noGrp="1"/>
          </p:cNvSpPr>
          <p:nvPr>
            <p:ph type="dt" sz="half" idx="10"/>
          </p:nvPr>
        </p:nvSpPr>
        <p:spPr/>
        <p:txBody>
          <a:bodyPr/>
          <a:lstStyle/>
          <a:p>
            <a:fld id="{07BA2106-8300-4E51-9542-17787C3A54BB}" type="datetimeFigureOut">
              <a:rPr lang="en-GB" smtClean="0"/>
              <a:t>20/01/2020</a:t>
            </a:fld>
            <a:endParaRPr lang="en-GB"/>
          </a:p>
        </p:txBody>
      </p:sp>
      <p:sp>
        <p:nvSpPr>
          <p:cNvPr id="5" name="Footer Placeholder 4">
            <a:extLst>
              <a:ext uri="{FF2B5EF4-FFF2-40B4-BE49-F238E27FC236}">
                <a16:creationId xmlns:a16="http://schemas.microsoft.com/office/drawing/2014/main" id="{97948218-F395-4020-8D43-31065F01F9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3D7942-EFD0-4404-84B3-41E3D67CF349}"/>
              </a:ext>
            </a:extLst>
          </p:cNvPr>
          <p:cNvSpPr>
            <a:spLocks noGrp="1"/>
          </p:cNvSpPr>
          <p:nvPr>
            <p:ph type="sldNum" sz="quarter" idx="12"/>
          </p:nvPr>
        </p:nvSpPr>
        <p:spPr/>
        <p:txBody>
          <a:bodyPr/>
          <a:lstStyle/>
          <a:p>
            <a:fld id="{9D200BE6-08F9-4D65-983B-0A962F9115AA}" type="slidenum">
              <a:rPr lang="en-GB" smtClean="0"/>
              <a:t>‹#›</a:t>
            </a:fld>
            <a:endParaRPr lang="en-GB"/>
          </a:p>
        </p:txBody>
      </p:sp>
    </p:spTree>
    <p:extLst>
      <p:ext uri="{BB962C8B-B14F-4D97-AF65-F5344CB8AC3E}">
        <p14:creationId xmlns:p14="http://schemas.microsoft.com/office/powerpoint/2010/main" val="182418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CD6DB-5E4E-4EDF-8F65-1ECCA38B481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D43FAC-4FA2-4E5B-A7AD-035E8C359AD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79DC3C9-FD13-4DFE-BEB3-1187C5B6C679}"/>
              </a:ext>
            </a:extLst>
          </p:cNvPr>
          <p:cNvSpPr>
            <a:spLocks noGrp="1"/>
          </p:cNvSpPr>
          <p:nvPr>
            <p:ph type="dt" sz="half" idx="10"/>
          </p:nvPr>
        </p:nvSpPr>
        <p:spPr/>
        <p:txBody>
          <a:bodyPr/>
          <a:lstStyle/>
          <a:p>
            <a:fld id="{07BA2106-8300-4E51-9542-17787C3A54BB}" type="datetimeFigureOut">
              <a:rPr lang="en-GB" smtClean="0"/>
              <a:t>20/01/2020</a:t>
            </a:fld>
            <a:endParaRPr lang="en-GB"/>
          </a:p>
        </p:txBody>
      </p:sp>
      <p:sp>
        <p:nvSpPr>
          <p:cNvPr id="5" name="Footer Placeholder 4">
            <a:extLst>
              <a:ext uri="{FF2B5EF4-FFF2-40B4-BE49-F238E27FC236}">
                <a16:creationId xmlns:a16="http://schemas.microsoft.com/office/drawing/2014/main" id="{A56A25DE-5277-4ECB-B4A9-76B2BA4491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86D1D4-9347-41F5-8F51-F360C30D6B8E}"/>
              </a:ext>
            </a:extLst>
          </p:cNvPr>
          <p:cNvSpPr>
            <a:spLocks noGrp="1"/>
          </p:cNvSpPr>
          <p:nvPr>
            <p:ph type="sldNum" sz="quarter" idx="12"/>
          </p:nvPr>
        </p:nvSpPr>
        <p:spPr/>
        <p:txBody>
          <a:bodyPr/>
          <a:lstStyle/>
          <a:p>
            <a:fld id="{9D200BE6-08F9-4D65-983B-0A962F9115AA}" type="slidenum">
              <a:rPr lang="en-GB" smtClean="0"/>
              <a:t>‹#›</a:t>
            </a:fld>
            <a:endParaRPr lang="en-GB"/>
          </a:p>
        </p:txBody>
      </p:sp>
    </p:spTree>
    <p:extLst>
      <p:ext uri="{BB962C8B-B14F-4D97-AF65-F5344CB8AC3E}">
        <p14:creationId xmlns:p14="http://schemas.microsoft.com/office/powerpoint/2010/main" val="1249584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F0E43-FADA-447D-B59F-7D16AA2A4C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36AC2A-029B-44B1-8F8B-725AF870DC42}"/>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FEC2E3F-E1C2-4241-AA14-CBDE1C41463B}"/>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4EC26D6-6790-4220-939C-7D3415426581}"/>
              </a:ext>
            </a:extLst>
          </p:cNvPr>
          <p:cNvSpPr>
            <a:spLocks noGrp="1"/>
          </p:cNvSpPr>
          <p:nvPr>
            <p:ph type="dt" sz="half" idx="10"/>
          </p:nvPr>
        </p:nvSpPr>
        <p:spPr/>
        <p:txBody>
          <a:bodyPr/>
          <a:lstStyle/>
          <a:p>
            <a:fld id="{07BA2106-8300-4E51-9542-17787C3A54BB}" type="datetimeFigureOut">
              <a:rPr lang="en-GB" smtClean="0"/>
              <a:t>20/01/2020</a:t>
            </a:fld>
            <a:endParaRPr lang="en-GB"/>
          </a:p>
        </p:txBody>
      </p:sp>
      <p:sp>
        <p:nvSpPr>
          <p:cNvPr id="6" name="Footer Placeholder 5">
            <a:extLst>
              <a:ext uri="{FF2B5EF4-FFF2-40B4-BE49-F238E27FC236}">
                <a16:creationId xmlns:a16="http://schemas.microsoft.com/office/drawing/2014/main" id="{2A59C535-8658-4E2D-87F2-C758A37C89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F62EDC-21AE-4CCE-8728-213048053951}"/>
              </a:ext>
            </a:extLst>
          </p:cNvPr>
          <p:cNvSpPr>
            <a:spLocks noGrp="1"/>
          </p:cNvSpPr>
          <p:nvPr>
            <p:ph type="sldNum" sz="quarter" idx="12"/>
          </p:nvPr>
        </p:nvSpPr>
        <p:spPr/>
        <p:txBody>
          <a:bodyPr/>
          <a:lstStyle/>
          <a:p>
            <a:fld id="{9D200BE6-08F9-4D65-983B-0A962F9115AA}" type="slidenum">
              <a:rPr lang="en-GB" smtClean="0"/>
              <a:t>‹#›</a:t>
            </a:fld>
            <a:endParaRPr lang="en-GB"/>
          </a:p>
        </p:txBody>
      </p:sp>
    </p:spTree>
    <p:extLst>
      <p:ext uri="{BB962C8B-B14F-4D97-AF65-F5344CB8AC3E}">
        <p14:creationId xmlns:p14="http://schemas.microsoft.com/office/powerpoint/2010/main" val="3488262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105F4-A2A5-4B70-B0E8-06DE8360F47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C71432-8CCA-4A75-91AD-ADCCE9943B9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1DDD584-EE65-4505-817A-41A98EDF97B5}"/>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42B9BA6-0221-4DAA-B596-447F5060DCD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3788E9A-1C9B-4625-A20F-FDD758C18E11}"/>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6CD0CEE-DB70-4AC7-8DE6-FBB57649F916}"/>
              </a:ext>
            </a:extLst>
          </p:cNvPr>
          <p:cNvSpPr>
            <a:spLocks noGrp="1"/>
          </p:cNvSpPr>
          <p:nvPr>
            <p:ph type="dt" sz="half" idx="10"/>
          </p:nvPr>
        </p:nvSpPr>
        <p:spPr/>
        <p:txBody>
          <a:bodyPr/>
          <a:lstStyle/>
          <a:p>
            <a:fld id="{07BA2106-8300-4E51-9542-17787C3A54BB}" type="datetimeFigureOut">
              <a:rPr lang="en-GB" smtClean="0"/>
              <a:t>20/01/2020</a:t>
            </a:fld>
            <a:endParaRPr lang="en-GB"/>
          </a:p>
        </p:txBody>
      </p:sp>
      <p:sp>
        <p:nvSpPr>
          <p:cNvPr id="8" name="Footer Placeholder 7">
            <a:extLst>
              <a:ext uri="{FF2B5EF4-FFF2-40B4-BE49-F238E27FC236}">
                <a16:creationId xmlns:a16="http://schemas.microsoft.com/office/drawing/2014/main" id="{6BC39FFC-142B-4E22-9B04-8B5A535E335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FE4B4C1-A760-4513-B5FA-40B4086E7FAB}"/>
              </a:ext>
            </a:extLst>
          </p:cNvPr>
          <p:cNvSpPr>
            <a:spLocks noGrp="1"/>
          </p:cNvSpPr>
          <p:nvPr>
            <p:ph type="sldNum" sz="quarter" idx="12"/>
          </p:nvPr>
        </p:nvSpPr>
        <p:spPr/>
        <p:txBody>
          <a:bodyPr/>
          <a:lstStyle/>
          <a:p>
            <a:fld id="{9D200BE6-08F9-4D65-983B-0A962F9115AA}" type="slidenum">
              <a:rPr lang="en-GB" smtClean="0"/>
              <a:t>‹#›</a:t>
            </a:fld>
            <a:endParaRPr lang="en-GB"/>
          </a:p>
        </p:txBody>
      </p:sp>
    </p:spTree>
    <p:extLst>
      <p:ext uri="{BB962C8B-B14F-4D97-AF65-F5344CB8AC3E}">
        <p14:creationId xmlns:p14="http://schemas.microsoft.com/office/powerpoint/2010/main" val="3261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478C-CB40-4A0A-B1F3-5BD67EC625C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6359F97-D7C6-4C38-97F6-91F007CD21C4}"/>
              </a:ext>
            </a:extLst>
          </p:cNvPr>
          <p:cNvSpPr>
            <a:spLocks noGrp="1"/>
          </p:cNvSpPr>
          <p:nvPr>
            <p:ph type="dt" sz="half" idx="10"/>
          </p:nvPr>
        </p:nvSpPr>
        <p:spPr/>
        <p:txBody>
          <a:bodyPr/>
          <a:lstStyle/>
          <a:p>
            <a:fld id="{07BA2106-8300-4E51-9542-17787C3A54BB}" type="datetimeFigureOut">
              <a:rPr lang="en-GB" smtClean="0"/>
              <a:t>20/01/2020</a:t>
            </a:fld>
            <a:endParaRPr lang="en-GB"/>
          </a:p>
        </p:txBody>
      </p:sp>
      <p:sp>
        <p:nvSpPr>
          <p:cNvPr id="4" name="Footer Placeholder 3">
            <a:extLst>
              <a:ext uri="{FF2B5EF4-FFF2-40B4-BE49-F238E27FC236}">
                <a16:creationId xmlns:a16="http://schemas.microsoft.com/office/drawing/2014/main" id="{615B6A24-7491-4670-9860-F45BC8C7C47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C0E4856-BBD3-4A0D-A8E7-48F25F861543}"/>
              </a:ext>
            </a:extLst>
          </p:cNvPr>
          <p:cNvSpPr>
            <a:spLocks noGrp="1"/>
          </p:cNvSpPr>
          <p:nvPr>
            <p:ph type="sldNum" sz="quarter" idx="12"/>
          </p:nvPr>
        </p:nvSpPr>
        <p:spPr/>
        <p:txBody>
          <a:bodyPr/>
          <a:lstStyle/>
          <a:p>
            <a:fld id="{9D200BE6-08F9-4D65-983B-0A962F9115AA}" type="slidenum">
              <a:rPr lang="en-GB" smtClean="0"/>
              <a:t>‹#›</a:t>
            </a:fld>
            <a:endParaRPr lang="en-GB"/>
          </a:p>
        </p:txBody>
      </p:sp>
    </p:spTree>
    <p:extLst>
      <p:ext uri="{BB962C8B-B14F-4D97-AF65-F5344CB8AC3E}">
        <p14:creationId xmlns:p14="http://schemas.microsoft.com/office/powerpoint/2010/main" val="33095987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algn="l" defTabSz="457200" rtl="0" eaLnBrk="1" fontAlgn="base" hangingPunct="1">
        <a:lnSpc>
          <a:spcPts val="3000"/>
        </a:lnSpc>
        <a:spcBef>
          <a:spcPct val="0"/>
        </a:spcBef>
        <a:spcAft>
          <a:spcPct val="0"/>
        </a:spcAft>
        <a:defRPr sz="2400" kern="1200">
          <a:solidFill>
            <a:srgbClr val="3B6E8F"/>
          </a:solidFill>
          <a:latin typeface="Museo 500"/>
          <a:ea typeface="Museo 500" pitchFamily="50" charset="0"/>
          <a:cs typeface="Museo 500"/>
        </a:defRPr>
      </a:lvl1pPr>
      <a:lvl2pPr algn="l" defTabSz="457200" rtl="0" eaLnBrk="1" fontAlgn="base" hangingPunct="1">
        <a:lnSpc>
          <a:spcPts val="3000"/>
        </a:lnSpc>
        <a:spcBef>
          <a:spcPct val="0"/>
        </a:spcBef>
        <a:spcAft>
          <a:spcPct val="0"/>
        </a:spcAft>
        <a:defRPr sz="2400" kern="1200">
          <a:solidFill>
            <a:schemeClr val="accent2"/>
          </a:solidFill>
          <a:latin typeface="Museo 500"/>
          <a:ea typeface="Museo 500" pitchFamily="50" charset="0"/>
          <a:cs typeface="Museo 500"/>
        </a:defRPr>
      </a:lvl2pPr>
      <a:lvl3pPr algn="l" defTabSz="457200" rtl="0" eaLnBrk="1" fontAlgn="base" hangingPunct="1">
        <a:lnSpc>
          <a:spcPts val="3000"/>
        </a:lnSpc>
        <a:spcBef>
          <a:spcPct val="0"/>
        </a:spcBef>
        <a:spcAft>
          <a:spcPct val="0"/>
        </a:spcAft>
        <a:defRPr sz="2400" kern="1200">
          <a:solidFill>
            <a:srgbClr val="B63E97"/>
          </a:solidFill>
          <a:latin typeface="Museo 500"/>
          <a:ea typeface="Museo 500" pitchFamily="50" charset="0"/>
          <a:cs typeface="Museo 50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useo 500" pitchFamily="50" charset="0"/>
          <a:cs typeface="Museo 500" pitchFamily="50"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useo 500" pitchFamily="50" charset="0"/>
          <a:cs typeface="Museo 500" pitchFamily="50"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F4E1D5-0FE6-435D-8D83-00D4078B22C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68230C3-D55B-4BB9-8354-F8EC37D5162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a:t>
            </a:r>
          </a:p>
          <a:p>
            <a:pPr lvl="2"/>
            <a:r>
              <a:rPr lang="en-US" dirty="0"/>
              <a:t>Third</a:t>
            </a:r>
          </a:p>
          <a:p>
            <a:pPr lvl="3"/>
            <a:r>
              <a:rPr lang="en-US" dirty="0"/>
              <a:t>Fourth</a:t>
            </a:r>
          </a:p>
          <a:p>
            <a:pPr lvl="4"/>
            <a:r>
              <a:rPr lang="en-US" dirty="0"/>
              <a:t>Fifth</a:t>
            </a:r>
          </a:p>
        </p:txBody>
      </p:sp>
      <p:sp>
        <p:nvSpPr>
          <p:cNvPr id="4" name="Date Placeholder 3">
            <a:extLst>
              <a:ext uri="{FF2B5EF4-FFF2-40B4-BE49-F238E27FC236}">
                <a16:creationId xmlns:a16="http://schemas.microsoft.com/office/drawing/2014/main" id="{AAF47819-E434-43FD-BE79-B4086668569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A2106-8300-4E51-9542-17787C3A54BB}" type="datetimeFigureOut">
              <a:rPr lang="en-GB" smtClean="0"/>
              <a:t>20/01/2020</a:t>
            </a:fld>
            <a:endParaRPr lang="en-GB"/>
          </a:p>
        </p:txBody>
      </p:sp>
      <p:sp>
        <p:nvSpPr>
          <p:cNvPr id="5" name="Footer Placeholder 4">
            <a:extLst>
              <a:ext uri="{FF2B5EF4-FFF2-40B4-BE49-F238E27FC236}">
                <a16:creationId xmlns:a16="http://schemas.microsoft.com/office/drawing/2014/main" id="{55B91A0F-4DCF-4AE4-817C-2946B6DE3E0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88E9177-C4D7-4BD9-9F3D-74CFA6B048A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00BE6-08F9-4D65-983B-0A962F9115AA}" type="slidenum">
              <a:rPr lang="en-GB" smtClean="0"/>
              <a:t>‹#›</a:t>
            </a:fld>
            <a:endParaRPr lang="en-GB"/>
          </a:p>
        </p:txBody>
      </p:sp>
      <p:pic>
        <p:nvPicPr>
          <p:cNvPr id="7" name="Picture 2" descr="BEAMA logo 2.tif">
            <a:extLst>
              <a:ext uri="{FF2B5EF4-FFF2-40B4-BE49-F238E27FC236}">
                <a16:creationId xmlns:a16="http://schemas.microsoft.com/office/drawing/2014/main" id="{87576698-D247-45E5-89A6-A53ECE01BB65}"/>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23863" y="438150"/>
            <a:ext cx="13493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102389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2400" b="0" kern="1200">
          <a:solidFill>
            <a:srgbClr val="739600"/>
          </a:solidFill>
          <a:latin typeface="Museo 500" panose="02000000000000000000" pitchFamily="50" charset="0"/>
          <a:ea typeface="+mj-ea"/>
          <a:cs typeface="+mj-cs"/>
        </a:defRPr>
      </a:lvl1pPr>
    </p:titleStyle>
    <p:bodyStyle>
      <a:lvl1pPr marL="342000" indent="-228600" algn="l" defTabSz="914400" rtl="0" eaLnBrk="1" latinLnBrk="0" hangingPunct="1">
        <a:lnSpc>
          <a:spcPct val="90000"/>
        </a:lnSpc>
        <a:spcBef>
          <a:spcPts val="1000"/>
        </a:spcBef>
        <a:buFont typeface="Arial" panose="020B0604020202020204" pitchFamily="34" charset="0"/>
        <a:buChar char="•"/>
        <a:defRPr sz="2400" b="0" kern="1200">
          <a:solidFill>
            <a:srgbClr val="3B6E8F"/>
          </a:solidFill>
          <a:latin typeface="Museo 500" panose="02000000000000000000" pitchFamily="50" charset="0"/>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2200" b="0" kern="1200">
          <a:solidFill>
            <a:srgbClr val="A9A515"/>
          </a:solidFill>
          <a:latin typeface="Museo 500" panose="02000000000000000000" pitchFamily="50" charset="0"/>
          <a:ea typeface="+mn-ea"/>
          <a:cs typeface="+mn-cs"/>
        </a:defRPr>
      </a:lvl2pPr>
      <a:lvl3pPr marL="720725" indent="-276225" algn="l" defTabSz="914400" rtl="0" eaLnBrk="1" latinLnBrk="0" hangingPunct="1">
        <a:lnSpc>
          <a:spcPct val="90000"/>
        </a:lnSpc>
        <a:spcBef>
          <a:spcPts val="500"/>
        </a:spcBef>
        <a:buFont typeface="Arial" panose="020B0604020202020204" pitchFamily="34" charset="0"/>
        <a:buChar char="•"/>
        <a:defRPr sz="2000" b="0" kern="1200">
          <a:solidFill>
            <a:srgbClr val="B63E97"/>
          </a:solidFill>
          <a:latin typeface="Museo 500" panose="02000000000000000000" pitchFamily="50" charset="0"/>
          <a:ea typeface="+mn-ea"/>
          <a:cs typeface="+mn-cs"/>
        </a:defRPr>
      </a:lvl3pPr>
      <a:lvl4pPr marL="898525" indent="-276225" algn="l" defTabSz="914400" rtl="0" eaLnBrk="1" latinLnBrk="0" hangingPunct="1">
        <a:lnSpc>
          <a:spcPct val="90000"/>
        </a:lnSpc>
        <a:spcBef>
          <a:spcPts val="500"/>
        </a:spcBef>
        <a:buFont typeface="Arial" panose="020B0604020202020204" pitchFamily="34" charset="0"/>
        <a:buChar char="•"/>
        <a:defRPr sz="1800" b="0" kern="1200">
          <a:solidFill>
            <a:srgbClr val="818A8F"/>
          </a:solidFill>
          <a:latin typeface="Museo 500" panose="02000000000000000000" pitchFamily="50" charset="0"/>
          <a:ea typeface="+mn-ea"/>
          <a:cs typeface="+mn-cs"/>
        </a:defRPr>
      </a:lvl4pPr>
      <a:lvl5pPr marL="1076325" indent="-266700" algn="l" defTabSz="914400" rtl="0" eaLnBrk="1" latinLnBrk="0" hangingPunct="1">
        <a:lnSpc>
          <a:spcPct val="90000"/>
        </a:lnSpc>
        <a:spcBef>
          <a:spcPts val="500"/>
        </a:spcBef>
        <a:buFont typeface="Arial" panose="020B0604020202020204" pitchFamily="34" charset="0"/>
        <a:buChar char="•"/>
        <a:defRPr sz="1600" b="0" kern="1200">
          <a:solidFill>
            <a:srgbClr val="DA7A20"/>
          </a:solidFill>
          <a:latin typeface="Museo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beama.org.uk/my-beama/beama-webinars.html" TargetMode="External"/><Relationship Id="rId2" Type="http://schemas.openxmlformats.org/officeDocument/2006/relationships/hyperlink" Target="http://www.beama.org.uk/my-beama/brexit.html"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F1A61-CA5E-4531-B9E4-2638A7610FDE}"/>
              </a:ext>
            </a:extLst>
          </p:cNvPr>
          <p:cNvSpPr>
            <a:spLocks noGrp="1"/>
          </p:cNvSpPr>
          <p:nvPr>
            <p:ph type="title"/>
          </p:nvPr>
        </p:nvSpPr>
        <p:spPr>
          <a:xfrm>
            <a:off x="431800" y="1789113"/>
            <a:ext cx="8229600" cy="1143000"/>
          </a:xfrm>
        </p:spPr>
        <p:txBody>
          <a:bodyPr/>
          <a:lstStyle/>
          <a:p>
            <a:pPr fontAlgn="auto">
              <a:spcAft>
                <a:spcPts val="0"/>
              </a:spcAft>
              <a:defRPr/>
            </a:pPr>
            <a:r>
              <a:rPr lang="en-US" dirty="0"/>
              <a:t>BEAMA Brexit Summit</a:t>
            </a:r>
          </a:p>
        </p:txBody>
      </p:sp>
      <p:sp>
        <p:nvSpPr>
          <p:cNvPr id="3" name="Text Placeholder 2">
            <a:extLst>
              <a:ext uri="{FF2B5EF4-FFF2-40B4-BE49-F238E27FC236}">
                <a16:creationId xmlns:a16="http://schemas.microsoft.com/office/drawing/2014/main" id="{7EC21088-3879-4605-A87A-062C1A6BD052}"/>
              </a:ext>
            </a:extLst>
          </p:cNvPr>
          <p:cNvSpPr>
            <a:spLocks noGrp="1"/>
          </p:cNvSpPr>
          <p:nvPr>
            <p:ph type="body" sz="quarter" idx="10"/>
          </p:nvPr>
        </p:nvSpPr>
        <p:spPr>
          <a:xfrm>
            <a:off x="431800" y="2165350"/>
            <a:ext cx="8229600" cy="431800"/>
          </a:xfrm>
        </p:spPr>
        <p:txBody>
          <a:bodyPr/>
          <a:lstStyle/>
          <a:p>
            <a:pPr fontAlgn="auto">
              <a:spcBef>
                <a:spcPts val="0"/>
              </a:spcBef>
              <a:spcAft>
                <a:spcPts val="0"/>
              </a:spcAft>
              <a:defRPr/>
            </a:pPr>
            <a:r>
              <a:rPr lang="en-US" dirty="0">
                <a:ea typeface="+mn-ea"/>
              </a:rPr>
              <a:t>20</a:t>
            </a:r>
            <a:r>
              <a:rPr lang="en-US" baseline="30000" dirty="0">
                <a:ea typeface="+mn-ea"/>
              </a:rPr>
              <a:t>th</a:t>
            </a:r>
            <a:r>
              <a:rPr lang="en-US" dirty="0">
                <a:ea typeface="+mn-ea"/>
              </a:rPr>
              <a:t> Jan </a:t>
            </a:r>
          </a:p>
        </p:txBody>
      </p:sp>
      <p:sp>
        <p:nvSpPr>
          <p:cNvPr id="4" name="Text Placeholder 3">
            <a:extLst>
              <a:ext uri="{FF2B5EF4-FFF2-40B4-BE49-F238E27FC236}">
                <a16:creationId xmlns:a16="http://schemas.microsoft.com/office/drawing/2014/main" id="{410C2FC9-AFBA-484B-AEF9-893069F1B0C1}"/>
              </a:ext>
            </a:extLst>
          </p:cNvPr>
          <p:cNvSpPr>
            <a:spLocks noGrp="1"/>
          </p:cNvSpPr>
          <p:nvPr>
            <p:ph type="body" sz="quarter" idx="11"/>
          </p:nvPr>
        </p:nvSpPr>
        <p:spPr>
          <a:xfrm>
            <a:off x="431800" y="2554288"/>
            <a:ext cx="8229600" cy="465137"/>
          </a:xfrm>
        </p:spPr>
        <p:txBody>
          <a:bodyPr/>
          <a:lstStyle/>
          <a:p>
            <a:pPr fontAlgn="auto">
              <a:spcBef>
                <a:spcPts val="0"/>
              </a:spcBef>
              <a:spcAft>
                <a:spcPts val="0"/>
              </a:spcAft>
              <a:defRPr/>
            </a:pPr>
            <a:endParaRPr lang="en-US" dirty="0">
              <a:ea typeface="+mn-ea"/>
            </a:endParaRPr>
          </a:p>
        </p:txBody>
      </p:sp>
      <p:pic>
        <p:nvPicPr>
          <p:cNvPr id="6150" name="Picture 5" descr="BEAMA-PPT-cover.jpg">
            <a:extLst>
              <a:ext uri="{FF2B5EF4-FFF2-40B4-BE49-F238E27FC236}">
                <a16:creationId xmlns:a16="http://schemas.microsoft.com/office/drawing/2014/main" id="{7D1A7A3E-6355-4EF8-81F6-E6B63FAAF1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9963" y="2994025"/>
            <a:ext cx="5151437"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51801410-528D-4BD2-9481-5D2F2C527572}"/>
              </a:ext>
            </a:extLst>
          </p:cNvPr>
          <p:cNvSpPr>
            <a:spLocks noGrp="1"/>
          </p:cNvSpPr>
          <p:nvPr>
            <p:ph type="body" sz="quarter" idx="12"/>
          </p:nvPr>
        </p:nvSpPr>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D64E23-DC20-4012-87D7-41257AF4BCE2}"/>
              </a:ext>
            </a:extLst>
          </p:cNvPr>
          <p:cNvSpPr>
            <a:spLocks noGrp="1"/>
          </p:cNvSpPr>
          <p:nvPr>
            <p:ph type="body" sz="quarter" idx="10"/>
          </p:nvPr>
        </p:nvSpPr>
        <p:spPr>
          <a:xfrm>
            <a:off x="200770" y="1037463"/>
            <a:ext cx="8742460" cy="4525963"/>
          </a:xfrm>
        </p:spPr>
        <p:txBody>
          <a:bodyPr/>
          <a:lstStyle/>
          <a:p>
            <a:pPr marL="0" lvl="0" indent="0">
              <a:spcBef>
                <a:spcPts val="600"/>
              </a:spcBef>
              <a:buNone/>
            </a:pPr>
            <a:endParaRPr lang="en-GB" sz="1400" dirty="0"/>
          </a:p>
          <a:p>
            <a:pPr marL="0" indent="0">
              <a:spcBef>
                <a:spcPts val="600"/>
              </a:spcBef>
              <a:buNone/>
            </a:pPr>
            <a:r>
              <a:rPr lang="en-GB" sz="1400" dirty="0"/>
              <a:t>There is an ambition from the UK Government to develop a set of technical and legal agreements with the EU as soon as is practicable. However, the starting position is covered by clauses 22-26 of the political declaration agreed by the UK Government and the EU. </a:t>
            </a:r>
          </a:p>
          <a:p>
            <a:pPr marL="0" indent="0">
              <a:spcBef>
                <a:spcPts val="600"/>
              </a:spcBef>
              <a:buNone/>
            </a:pPr>
            <a:r>
              <a:rPr lang="en-GB" sz="1400" u="sng" dirty="0"/>
              <a:t>Extracts relevant to the BEAMA position </a:t>
            </a:r>
          </a:p>
          <a:p>
            <a:pPr marL="0" lvl="0" indent="0">
              <a:spcBef>
                <a:spcPts val="600"/>
              </a:spcBef>
              <a:buNone/>
            </a:pPr>
            <a:r>
              <a:rPr lang="en-GB" sz="1400" b="1" dirty="0"/>
              <a:t>Goods</a:t>
            </a:r>
          </a:p>
          <a:p>
            <a:r>
              <a:rPr lang="en-GB" sz="1400" dirty="0"/>
              <a:t>Parties envisage comprehensive arrangements that will create a free trade area, combining deep regulatory and customs cooperation</a:t>
            </a:r>
          </a:p>
          <a:p>
            <a:pPr marL="0" indent="0">
              <a:buNone/>
            </a:pPr>
            <a:r>
              <a:rPr lang="en-GB" sz="1400" b="1" dirty="0"/>
              <a:t>Tariffs</a:t>
            </a:r>
            <a:r>
              <a:rPr lang="en-GB" sz="1400" dirty="0"/>
              <a:t> </a:t>
            </a:r>
          </a:p>
          <a:p>
            <a:r>
              <a:rPr lang="en-GB" sz="1400" dirty="0"/>
              <a:t>Free Trade Agreement ensure no tariffs, fees, charges or quantitative restrictions across all sectors with appropriate and modern accompanying rules of origin,</a:t>
            </a:r>
          </a:p>
          <a:p>
            <a:pPr marL="0" indent="0">
              <a:buNone/>
            </a:pPr>
            <a:r>
              <a:rPr lang="en-GB" sz="1400" b="1" dirty="0"/>
              <a:t>Regulatory aspects  </a:t>
            </a:r>
          </a:p>
          <a:p>
            <a:r>
              <a:rPr lang="en-GB" sz="1400" dirty="0"/>
              <a:t>While preserving regulatory autonomy, the Parties will put in place provisions to promote regulatory approaches that are transparent, efficient, promote avoidance of unnecessary  barriers to trade in goods and are compatible to the extent possible. Disciplines on technical barriers to trade (TBT) and sanitary and phytosanitary measures (SPS) should build on and go beyond the respective WTO agreements. Specifically, the TBT disciplines should set out common principles in the fields of standardisation, technical regulations, conformity assessment, accreditation, market surveillance, metrology and labelling. </a:t>
            </a:r>
          </a:p>
          <a:p>
            <a:pPr marL="0" indent="0">
              <a:buNone/>
            </a:pPr>
            <a:endParaRPr lang="en-GB" sz="1400" dirty="0"/>
          </a:p>
          <a:p>
            <a:endParaRPr lang="en-GB" sz="1400" dirty="0"/>
          </a:p>
        </p:txBody>
      </p:sp>
      <p:sp>
        <p:nvSpPr>
          <p:cNvPr id="3" name="Title 2">
            <a:extLst>
              <a:ext uri="{FF2B5EF4-FFF2-40B4-BE49-F238E27FC236}">
                <a16:creationId xmlns:a16="http://schemas.microsoft.com/office/drawing/2014/main" id="{48A5C7F3-B7CA-468B-9975-545B559C5B56}"/>
              </a:ext>
            </a:extLst>
          </p:cNvPr>
          <p:cNvSpPr>
            <a:spLocks noGrp="1"/>
          </p:cNvSpPr>
          <p:nvPr>
            <p:ph type="title"/>
          </p:nvPr>
        </p:nvSpPr>
        <p:spPr/>
        <p:txBody>
          <a:bodyPr/>
          <a:lstStyle/>
          <a:p>
            <a:r>
              <a:rPr lang="en-US" dirty="0"/>
              <a:t>The Political Declaration  </a:t>
            </a:r>
            <a:endParaRPr lang="en-GB" dirty="0"/>
          </a:p>
        </p:txBody>
      </p:sp>
      <p:sp>
        <p:nvSpPr>
          <p:cNvPr id="4" name="Slide Number Placeholder 3">
            <a:extLst>
              <a:ext uri="{FF2B5EF4-FFF2-40B4-BE49-F238E27FC236}">
                <a16:creationId xmlns:a16="http://schemas.microsoft.com/office/drawing/2014/main" id="{E95634C5-B53F-450C-9C54-5EBCFAD78A64}"/>
              </a:ext>
            </a:extLst>
          </p:cNvPr>
          <p:cNvSpPr>
            <a:spLocks noGrp="1"/>
          </p:cNvSpPr>
          <p:nvPr>
            <p:ph type="sldNum" sz="quarter" idx="11"/>
          </p:nvPr>
        </p:nvSpPr>
        <p:spPr/>
        <p:txBody>
          <a:bodyPr/>
          <a:lstStyle/>
          <a:p>
            <a:pPr>
              <a:defRPr/>
            </a:pPr>
            <a:fld id="{3AD98FE6-A1CE-4625-AF2F-BBF5FD492798}" type="slidenum">
              <a:rPr lang="en-US" smtClean="0"/>
              <a:pPr>
                <a:defRPr/>
              </a:pPr>
              <a:t>10</a:t>
            </a:fld>
            <a:endParaRPr lang="en-US"/>
          </a:p>
        </p:txBody>
      </p:sp>
    </p:spTree>
    <p:extLst>
      <p:ext uri="{BB962C8B-B14F-4D97-AF65-F5344CB8AC3E}">
        <p14:creationId xmlns:p14="http://schemas.microsoft.com/office/powerpoint/2010/main" val="1557771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B1A04B-A405-4D9C-906F-5D7A932B4780}"/>
              </a:ext>
            </a:extLst>
          </p:cNvPr>
          <p:cNvSpPr>
            <a:spLocks noGrp="1"/>
          </p:cNvSpPr>
          <p:nvPr>
            <p:ph type="body" sz="quarter" idx="10"/>
          </p:nvPr>
        </p:nvSpPr>
        <p:spPr/>
        <p:txBody>
          <a:bodyPr/>
          <a:lstStyle/>
          <a:p>
            <a:pPr marL="0" indent="0">
              <a:buNone/>
            </a:pPr>
            <a:r>
              <a:rPr lang="en-GB" sz="1800" b="1" dirty="0"/>
              <a:t>Customs</a:t>
            </a:r>
          </a:p>
          <a:p>
            <a:r>
              <a:rPr lang="en-GB" sz="1800" dirty="0"/>
              <a:t>To this end, they intend to consider mutual recognition of trusted traders’ programmes, administrative cooperation in customs and value added tax (VAT) matters and mutual assistance, including for the recovery of claims related to taxes and duties, and through the exchange of information to combat customs and VAT fraud and other illegal activity.</a:t>
            </a:r>
            <a:endParaRPr lang="en-GB" sz="1800" b="1" dirty="0"/>
          </a:p>
          <a:p>
            <a:pPr marL="0" indent="0">
              <a:buNone/>
            </a:pPr>
            <a:endParaRPr lang="en-GB" sz="1800" b="1" dirty="0"/>
          </a:p>
          <a:p>
            <a:pPr marL="0" indent="0">
              <a:buNone/>
            </a:pPr>
            <a:r>
              <a:rPr lang="en-GB" sz="1800" b="1" dirty="0"/>
              <a:t>Implications for checks and controls</a:t>
            </a:r>
            <a:endParaRPr lang="en-GB" sz="1800" dirty="0"/>
          </a:p>
          <a:p>
            <a:r>
              <a:rPr lang="en-GB" sz="1800" dirty="0"/>
              <a:t>The Parties envisage that the extent of the United Kingdom's commitments on customs and regulatory cooperation would be taken into account in the application of related checks and controls, considering this as a factor in reducing risk. </a:t>
            </a:r>
          </a:p>
          <a:p>
            <a:endParaRPr lang="en-GB" sz="1800" dirty="0"/>
          </a:p>
        </p:txBody>
      </p:sp>
      <p:sp>
        <p:nvSpPr>
          <p:cNvPr id="3" name="Title 2">
            <a:extLst>
              <a:ext uri="{FF2B5EF4-FFF2-40B4-BE49-F238E27FC236}">
                <a16:creationId xmlns:a16="http://schemas.microsoft.com/office/drawing/2014/main" id="{9CCC4BD0-186F-46A4-8880-D2BFD3052CDE}"/>
              </a:ext>
            </a:extLst>
          </p:cNvPr>
          <p:cNvSpPr>
            <a:spLocks noGrp="1"/>
          </p:cNvSpPr>
          <p:nvPr>
            <p:ph type="title"/>
          </p:nvPr>
        </p:nvSpPr>
        <p:spPr/>
        <p:txBody>
          <a:bodyPr/>
          <a:lstStyle/>
          <a:p>
            <a:r>
              <a:rPr lang="en-US" dirty="0"/>
              <a:t>Political declaration continued </a:t>
            </a:r>
            <a:endParaRPr lang="en-GB" dirty="0"/>
          </a:p>
        </p:txBody>
      </p:sp>
      <p:sp>
        <p:nvSpPr>
          <p:cNvPr id="4" name="Slide Number Placeholder 3">
            <a:extLst>
              <a:ext uri="{FF2B5EF4-FFF2-40B4-BE49-F238E27FC236}">
                <a16:creationId xmlns:a16="http://schemas.microsoft.com/office/drawing/2014/main" id="{7743089D-67D9-45CF-BEBB-4310F7DC93D0}"/>
              </a:ext>
            </a:extLst>
          </p:cNvPr>
          <p:cNvSpPr>
            <a:spLocks noGrp="1"/>
          </p:cNvSpPr>
          <p:nvPr>
            <p:ph type="sldNum" sz="quarter" idx="11"/>
          </p:nvPr>
        </p:nvSpPr>
        <p:spPr/>
        <p:txBody>
          <a:bodyPr/>
          <a:lstStyle/>
          <a:p>
            <a:pPr>
              <a:defRPr/>
            </a:pPr>
            <a:fld id="{3AD98FE6-A1CE-4625-AF2F-BBF5FD492798}" type="slidenum">
              <a:rPr lang="en-US" smtClean="0"/>
              <a:pPr>
                <a:defRPr/>
              </a:pPr>
              <a:t>11</a:t>
            </a:fld>
            <a:endParaRPr lang="en-US"/>
          </a:p>
        </p:txBody>
      </p:sp>
    </p:spTree>
    <p:extLst>
      <p:ext uri="{BB962C8B-B14F-4D97-AF65-F5344CB8AC3E}">
        <p14:creationId xmlns:p14="http://schemas.microsoft.com/office/powerpoint/2010/main" val="427336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E6E4DF-3EB4-45A5-BCFC-F2CB23CB63AC}"/>
              </a:ext>
            </a:extLst>
          </p:cNvPr>
          <p:cNvSpPr>
            <a:spLocks noGrp="1"/>
          </p:cNvSpPr>
          <p:nvPr>
            <p:ph type="body" sz="quarter" idx="10"/>
          </p:nvPr>
        </p:nvSpPr>
        <p:spPr>
          <a:xfrm>
            <a:off x="290221" y="1458374"/>
            <a:ext cx="8535727" cy="4525963"/>
          </a:xfrm>
        </p:spPr>
        <p:txBody>
          <a:bodyPr/>
          <a:lstStyle/>
          <a:p>
            <a:pPr marL="0" indent="0">
              <a:buNone/>
            </a:pPr>
            <a:r>
              <a:rPr lang="en-US" sz="1800" b="1" dirty="0"/>
              <a:t>Other Immediate actions</a:t>
            </a:r>
          </a:p>
          <a:p>
            <a:r>
              <a:rPr lang="en-US" sz="1800" dirty="0"/>
              <a:t>Evidence and data e.g. cost of compliance </a:t>
            </a:r>
          </a:p>
          <a:p>
            <a:r>
              <a:rPr lang="en-US" sz="1800" dirty="0"/>
              <a:t>BEIS request for interviews to review compliance requirements for rest of world (US and Japan) </a:t>
            </a:r>
          </a:p>
          <a:p>
            <a:r>
              <a:rPr lang="en-US" sz="1800" dirty="0"/>
              <a:t>Rules of Origin -  </a:t>
            </a:r>
            <a:r>
              <a:rPr lang="en-GB" sz="1800" dirty="0"/>
              <a:t>transformers, switchgear and circuit protection</a:t>
            </a:r>
          </a:p>
          <a:p>
            <a:pPr marL="0" indent="0">
              <a:buNone/>
            </a:pPr>
            <a:r>
              <a:rPr lang="en-GB" sz="1800" b="1" dirty="0"/>
              <a:t>General </a:t>
            </a:r>
            <a:endParaRPr lang="en-US" sz="1800" b="1" dirty="0"/>
          </a:p>
          <a:p>
            <a:r>
              <a:rPr lang="en-US" sz="1800" dirty="0"/>
              <a:t>Working closely with our EU TAs – </a:t>
            </a:r>
            <a:r>
              <a:rPr lang="en-US" sz="1800" dirty="0" err="1"/>
              <a:t>Orgalim</a:t>
            </a:r>
            <a:r>
              <a:rPr lang="en-US" sz="1800" dirty="0"/>
              <a:t> trade policy group </a:t>
            </a:r>
          </a:p>
          <a:p>
            <a:r>
              <a:rPr lang="en-US" sz="1800" dirty="0"/>
              <a:t>Continued regular communications to members on any updates and progress </a:t>
            </a:r>
          </a:p>
          <a:p>
            <a:r>
              <a:rPr lang="en-US" sz="1800" dirty="0"/>
              <a:t>Regular meetings with Government departments -  specific policy teams e.g. new approach,  REACH,  eco design……</a:t>
            </a:r>
          </a:p>
          <a:p>
            <a:r>
              <a:rPr lang="en-US" sz="1800" dirty="0"/>
              <a:t>Government sector group -  representation via Andrew Willman</a:t>
            </a:r>
          </a:p>
          <a:p>
            <a:endParaRPr lang="en-US" sz="1800" dirty="0"/>
          </a:p>
          <a:p>
            <a:pPr marL="0" indent="0">
              <a:buNone/>
            </a:pPr>
            <a:r>
              <a:rPr lang="en-US" sz="1800" b="1" dirty="0"/>
              <a:t>Comments from members  - how best can we support you?</a:t>
            </a:r>
          </a:p>
          <a:p>
            <a:endParaRPr lang="en-GB" sz="1800" dirty="0"/>
          </a:p>
        </p:txBody>
      </p:sp>
      <p:sp>
        <p:nvSpPr>
          <p:cNvPr id="3" name="Title 2">
            <a:extLst>
              <a:ext uri="{FF2B5EF4-FFF2-40B4-BE49-F238E27FC236}">
                <a16:creationId xmlns:a16="http://schemas.microsoft.com/office/drawing/2014/main" id="{8FCE3890-9D4B-467B-BAAB-49D10F44CA2B}"/>
              </a:ext>
            </a:extLst>
          </p:cNvPr>
          <p:cNvSpPr>
            <a:spLocks noGrp="1"/>
          </p:cNvSpPr>
          <p:nvPr>
            <p:ph type="title"/>
          </p:nvPr>
        </p:nvSpPr>
        <p:spPr/>
        <p:txBody>
          <a:bodyPr/>
          <a:lstStyle/>
          <a:p>
            <a:r>
              <a:rPr lang="en-US" dirty="0"/>
              <a:t>BEAMA work going forward continued </a:t>
            </a:r>
            <a:endParaRPr lang="en-GB" dirty="0"/>
          </a:p>
        </p:txBody>
      </p:sp>
      <p:sp>
        <p:nvSpPr>
          <p:cNvPr id="4" name="Slide Number Placeholder 3">
            <a:extLst>
              <a:ext uri="{FF2B5EF4-FFF2-40B4-BE49-F238E27FC236}">
                <a16:creationId xmlns:a16="http://schemas.microsoft.com/office/drawing/2014/main" id="{5823B5BA-8439-49CC-BB75-4E34A3A3A7D4}"/>
              </a:ext>
            </a:extLst>
          </p:cNvPr>
          <p:cNvSpPr>
            <a:spLocks noGrp="1"/>
          </p:cNvSpPr>
          <p:nvPr>
            <p:ph type="sldNum" sz="quarter" idx="11"/>
          </p:nvPr>
        </p:nvSpPr>
        <p:spPr/>
        <p:txBody>
          <a:bodyPr/>
          <a:lstStyle/>
          <a:p>
            <a:pPr>
              <a:defRPr/>
            </a:pPr>
            <a:fld id="{3AD98FE6-A1CE-4625-AF2F-BBF5FD492798}" type="slidenum">
              <a:rPr lang="en-US" smtClean="0"/>
              <a:pPr>
                <a:defRPr/>
              </a:pPr>
              <a:t>12</a:t>
            </a:fld>
            <a:endParaRPr lang="en-US"/>
          </a:p>
        </p:txBody>
      </p:sp>
    </p:spTree>
    <p:extLst>
      <p:ext uri="{BB962C8B-B14F-4D97-AF65-F5344CB8AC3E}">
        <p14:creationId xmlns:p14="http://schemas.microsoft.com/office/powerpoint/2010/main" val="2625224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80F488-1311-4CEF-8A15-AE05BFFFDEA7}"/>
              </a:ext>
            </a:extLst>
          </p:cNvPr>
          <p:cNvSpPr>
            <a:spLocks noGrp="1"/>
          </p:cNvSpPr>
          <p:nvPr>
            <p:ph type="body" sz="quarter" idx="10"/>
          </p:nvPr>
        </p:nvSpPr>
        <p:spPr/>
        <p:txBody>
          <a:bodyPr/>
          <a:lstStyle/>
          <a:p>
            <a:r>
              <a:rPr lang="en-GB" sz="1400" dirty="0"/>
              <a:t>BEAMA website </a:t>
            </a:r>
            <a:r>
              <a:rPr lang="en-GB" sz="1400" dirty="0">
                <a:hlinkClick r:id="rId2"/>
              </a:rPr>
              <a:t>http://www.beama.org.uk/my-beama/brexit.html</a:t>
            </a:r>
            <a:endParaRPr lang="en-GB" sz="1400" dirty="0"/>
          </a:p>
          <a:p>
            <a:r>
              <a:rPr lang="en-GB" sz="1400" dirty="0"/>
              <a:t>Webinars </a:t>
            </a:r>
            <a:r>
              <a:rPr lang="en-GB" sz="1400" dirty="0">
                <a:hlinkClick r:id="rId3"/>
              </a:rPr>
              <a:t>http://www.beama.org.uk/my-beama/beama-webinars.html</a:t>
            </a:r>
            <a:endParaRPr lang="en-GB" sz="1400" dirty="0"/>
          </a:p>
          <a:p>
            <a:r>
              <a:rPr lang="en-GB" sz="1400" dirty="0"/>
              <a:t>Weekly Mailing  - </a:t>
            </a:r>
            <a:r>
              <a:rPr lang="en-GB" sz="1400" i="1" dirty="0"/>
              <a:t>what's new at BEAMA</a:t>
            </a:r>
          </a:p>
          <a:p>
            <a:r>
              <a:rPr lang="en-GB" sz="1400" dirty="0"/>
              <a:t>Next BEAMA Summit – date TBC</a:t>
            </a:r>
          </a:p>
          <a:p>
            <a:r>
              <a:rPr lang="en-GB" sz="1400" dirty="0"/>
              <a:t>Short notice requests from government / urgent consultations -  direct email </a:t>
            </a:r>
          </a:p>
          <a:p>
            <a:r>
              <a:rPr lang="en-GB" sz="1400" dirty="0"/>
              <a:t>We need contacts in your companies (specialists on Trade Policy, with knowledge of Rules of Origin, Customs rules and processes and application of Tariffs) </a:t>
            </a:r>
          </a:p>
        </p:txBody>
      </p:sp>
      <p:sp>
        <p:nvSpPr>
          <p:cNvPr id="3" name="Title 2">
            <a:extLst>
              <a:ext uri="{FF2B5EF4-FFF2-40B4-BE49-F238E27FC236}">
                <a16:creationId xmlns:a16="http://schemas.microsoft.com/office/drawing/2014/main" id="{874B0386-0615-4F2C-80C8-8434360D1056}"/>
              </a:ext>
            </a:extLst>
          </p:cNvPr>
          <p:cNvSpPr>
            <a:spLocks noGrp="1"/>
          </p:cNvSpPr>
          <p:nvPr>
            <p:ph type="title"/>
          </p:nvPr>
        </p:nvSpPr>
        <p:spPr/>
        <p:txBody>
          <a:bodyPr/>
          <a:lstStyle/>
          <a:p>
            <a:r>
              <a:rPr lang="en-US" dirty="0"/>
              <a:t>Communications  </a:t>
            </a:r>
            <a:endParaRPr lang="en-GB" dirty="0"/>
          </a:p>
        </p:txBody>
      </p:sp>
      <p:sp>
        <p:nvSpPr>
          <p:cNvPr id="4" name="Slide Number Placeholder 3">
            <a:extLst>
              <a:ext uri="{FF2B5EF4-FFF2-40B4-BE49-F238E27FC236}">
                <a16:creationId xmlns:a16="http://schemas.microsoft.com/office/drawing/2014/main" id="{53501A9C-57D4-4184-982B-8E69B7C38D51}"/>
              </a:ext>
            </a:extLst>
          </p:cNvPr>
          <p:cNvSpPr>
            <a:spLocks noGrp="1"/>
          </p:cNvSpPr>
          <p:nvPr>
            <p:ph type="sldNum" sz="quarter" idx="11"/>
          </p:nvPr>
        </p:nvSpPr>
        <p:spPr/>
        <p:txBody>
          <a:bodyPr/>
          <a:lstStyle/>
          <a:p>
            <a:pPr>
              <a:defRPr/>
            </a:pPr>
            <a:fld id="{3AD98FE6-A1CE-4625-AF2F-BBF5FD492798}" type="slidenum">
              <a:rPr lang="en-US" smtClean="0"/>
              <a:pPr>
                <a:defRPr/>
              </a:pPr>
              <a:t>13</a:t>
            </a:fld>
            <a:endParaRPr lang="en-US"/>
          </a:p>
        </p:txBody>
      </p:sp>
    </p:spTree>
    <p:extLst>
      <p:ext uri="{BB962C8B-B14F-4D97-AF65-F5344CB8AC3E}">
        <p14:creationId xmlns:p14="http://schemas.microsoft.com/office/powerpoint/2010/main" val="1889531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EC3809-B870-4979-94C8-8D0421F5BD60}"/>
              </a:ext>
            </a:extLst>
          </p:cNvPr>
          <p:cNvSpPr>
            <a:spLocks noGrp="1"/>
          </p:cNvSpPr>
          <p:nvPr>
            <p:ph type="body" sz="quarter" idx="10"/>
          </p:nvPr>
        </p:nvSpPr>
        <p:spPr/>
        <p:txBody>
          <a:bodyPr vert="horz" lIns="0" tIns="0" rIns="0" bIns="0" anchor="t"/>
          <a:lstStyle/>
          <a:p>
            <a:r>
              <a:rPr lang="en-US" dirty="0"/>
              <a:t>Level 1</a:t>
            </a:r>
          </a:p>
          <a:p>
            <a:pPr lvl="1"/>
            <a:r>
              <a:rPr lang="en-US" dirty="0"/>
              <a:t>Level 2</a:t>
            </a:r>
          </a:p>
          <a:p>
            <a:pPr lvl="2"/>
            <a:r>
              <a:rPr lang="en-US" dirty="0"/>
              <a:t>Level 3</a:t>
            </a:r>
          </a:p>
          <a:p>
            <a:pPr lvl="3"/>
            <a:r>
              <a:rPr lang="en-US" dirty="0"/>
              <a:t>Level 4 </a:t>
            </a:r>
          </a:p>
          <a:p>
            <a:pPr lvl="4"/>
            <a:r>
              <a:rPr lang="en-US" dirty="0"/>
              <a:t>Level 5</a:t>
            </a:r>
          </a:p>
          <a:p>
            <a:endParaRPr lang="en-US" dirty="0"/>
          </a:p>
          <a:p>
            <a:endParaRPr lang="en-US" dirty="0"/>
          </a:p>
        </p:txBody>
      </p:sp>
      <p:sp>
        <p:nvSpPr>
          <p:cNvPr id="3" name="Title 2">
            <a:extLst>
              <a:ext uri="{FF2B5EF4-FFF2-40B4-BE49-F238E27FC236}">
                <a16:creationId xmlns:a16="http://schemas.microsoft.com/office/drawing/2014/main" id="{BE9A315D-0BF4-493C-9B9D-5F7911C4B95D}"/>
              </a:ext>
            </a:extLst>
          </p:cNvPr>
          <p:cNvSpPr>
            <a:spLocks noGrp="1"/>
          </p:cNvSpPr>
          <p:nvPr>
            <p:ph type="title"/>
          </p:nvPr>
        </p:nvSpPr>
        <p:spPr/>
        <p:txBody>
          <a:bodyPr/>
          <a:lstStyle/>
          <a:p>
            <a:r>
              <a:rPr lang="en-US" dirty="0"/>
              <a:t>EURIS</a:t>
            </a:r>
          </a:p>
        </p:txBody>
      </p:sp>
      <p:sp>
        <p:nvSpPr>
          <p:cNvPr id="4" name="Slide Number Placeholder 3">
            <a:extLst>
              <a:ext uri="{FF2B5EF4-FFF2-40B4-BE49-F238E27FC236}">
                <a16:creationId xmlns:a16="http://schemas.microsoft.com/office/drawing/2014/main" id="{6BDED3E1-65E0-4C1C-8819-1F35F4B07F27}"/>
              </a:ext>
            </a:extLst>
          </p:cNvPr>
          <p:cNvSpPr>
            <a:spLocks noGrp="1"/>
          </p:cNvSpPr>
          <p:nvPr>
            <p:ph type="sldNum" sz="quarter" idx="11"/>
          </p:nvPr>
        </p:nvSpPr>
        <p:spPr/>
        <p:txBody>
          <a:bodyPr/>
          <a:lstStyle/>
          <a:p>
            <a:pPr>
              <a:defRPr/>
            </a:pPr>
            <a:fld id="{3AD98FE6-A1CE-4625-AF2F-BBF5FD492798}" type="slidenum">
              <a:rPr lang="en-US"/>
              <a:pPr>
                <a:defRPr/>
              </a:pPr>
              <a:t>2</a:t>
            </a:fld>
            <a:endParaRPr lang="en-US"/>
          </a:p>
        </p:txBody>
      </p:sp>
      <p:pic>
        <p:nvPicPr>
          <p:cNvPr id="5" name="Picture 4">
            <a:extLst>
              <a:ext uri="{FF2B5EF4-FFF2-40B4-BE49-F238E27FC236}">
                <a16:creationId xmlns:a16="http://schemas.microsoft.com/office/drawing/2014/main" id="{4BF231A6-D166-42A1-A54A-889DCD3A3686}"/>
              </a:ext>
            </a:extLst>
          </p:cNvPr>
          <p:cNvPicPr>
            <a:picLocks noChangeAspect="1"/>
          </p:cNvPicPr>
          <p:nvPr/>
        </p:nvPicPr>
        <p:blipFill rotWithShape="1">
          <a:blip r:embed="rId2"/>
          <a:srcRect t="9921" r="35390" b="11212"/>
          <a:stretch/>
        </p:blipFill>
        <p:spPr>
          <a:xfrm>
            <a:off x="285751" y="1535907"/>
            <a:ext cx="3669383" cy="2986087"/>
          </a:xfrm>
          <a:prstGeom prst="rect">
            <a:avLst/>
          </a:prstGeom>
        </p:spPr>
      </p:pic>
      <p:sp>
        <p:nvSpPr>
          <p:cNvPr id="6" name="TextBox 5">
            <a:extLst>
              <a:ext uri="{FF2B5EF4-FFF2-40B4-BE49-F238E27FC236}">
                <a16:creationId xmlns:a16="http://schemas.microsoft.com/office/drawing/2014/main" id="{D089D4CF-A1D5-41F8-A0FD-B7ED05607EA8}"/>
              </a:ext>
            </a:extLst>
          </p:cNvPr>
          <p:cNvSpPr txBox="1"/>
          <p:nvPr/>
        </p:nvSpPr>
        <p:spPr>
          <a:xfrm>
            <a:off x="4071937" y="1535907"/>
            <a:ext cx="1285876" cy="3693319"/>
          </a:xfrm>
          <a:prstGeom prst="rect">
            <a:avLst/>
          </a:prstGeom>
          <a:noFill/>
        </p:spPr>
        <p:txBody>
          <a:bodyPr wrap="square" rtlCol="0">
            <a:spAutoFit/>
          </a:bodyPr>
          <a:lstStyle/>
          <a:p>
            <a:r>
              <a:rPr lang="en-US" dirty="0"/>
              <a:t>BEAMA</a:t>
            </a:r>
          </a:p>
          <a:p>
            <a:r>
              <a:rPr lang="en-US" dirty="0"/>
              <a:t>BCA</a:t>
            </a:r>
          </a:p>
          <a:p>
            <a:r>
              <a:rPr lang="en-US" dirty="0"/>
              <a:t>BCAS</a:t>
            </a:r>
          </a:p>
          <a:p>
            <a:r>
              <a:rPr lang="en-US" dirty="0"/>
              <a:t>BFPA</a:t>
            </a:r>
          </a:p>
          <a:p>
            <a:r>
              <a:rPr lang="en-US" dirty="0"/>
              <a:t>BPF</a:t>
            </a:r>
          </a:p>
          <a:p>
            <a:r>
              <a:rPr lang="en-US" dirty="0"/>
              <a:t>BPMA</a:t>
            </a:r>
          </a:p>
          <a:p>
            <a:r>
              <a:rPr lang="en-US" dirty="0"/>
              <a:t>CESA</a:t>
            </a:r>
          </a:p>
          <a:p>
            <a:r>
              <a:rPr lang="en-US" dirty="0"/>
              <a:t>EAMA</a:t>
            </a:r>
          </a:p>
          <a:p>
            <a:r>
              <a:rPr lang="en-US" dirty="0"/>
              <a:t>FETA</a:t>
            </a:r>
          </a:p>
          <a:p>
            <a:r>
              <a:rPr lang="en-US" dirty="0"/>
              <a:t>GAMBICA</a:t>
            </a:r>
          </a:p>
          <a:p>
            <a:r>
              <a:rPr lang="en-US"/>
              <a:t>LIA</a:t>
            </a:r>
            <a:endParaRPr lang="en-US" dirty="0"/>
          </a:p>
          <a:p>
            <a:r>
              <a:rPr lang="en-US" dirty="0"/>
              <a:t>MTA</a:t>
            </a:r>
          </a:p>
          <a:p>
            <a:r>
              <a:rPr lang="en-US" dirty="0"/>
              <a:t>REA</a:t>
            </a:r>
            <a:endParaRPr lang="en-GB" dirty="0"/>
          </a:p>
        </p:txBody>
      </p:sp>
      <p:pic>
        <p:nvPicPr>
          <p:cNvPr id="7" name="Picture 6">
            <a:extLst>
              <a:ext uri="{FF2B5EF4-FFF2-40B4-BE49-F238E27FC236}">
                <a16:creationId xmlns:a16="http://schemas.microsoft.com/office/drawing/2014/main" id="{7537C711-D9AF-435D-AC0E-A9F3C0670B02}"/>
              </a:ext>
            </a:extLst>
          </p:cNvPr>
          <p:cNvPicPr>
            <a:picLocks noChangeAspect="1"/>
          </p:cNvPicPr>
          <p:nvPr/>
        </p:nvPicPr>
        <p:blipFill rotWithShape="1">
          <a:blip r:embed="rId3"/>
          <a:srcRect l="28350" t="9687" r="29610" b="6172"/>
          <a:stretch/>
        </p:blipFill>
        <p:spPr>
          <a:xfrm>
            <a:off x="5471374" y="1621631"/>
            <a:ext cx="3099933" cy="4136232"/>
          </a:xfrm>
          <a:prstGeom prst="rect">
            <a:avLst/>
          </a:prstGeom>
        </p:spPr>
      </p:pic>
    </p:spTree>
    <p:extLst>
      <p:ext uri="{BB962C8B-B14F-4D97-AF65-F5344CB8AC3E}">
        <p14:creationId xmlns:p14="http://schemas.microsoft.com/office/powerpoint/2010/main" val="3784465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CD63E3-A3E5-42DF-A3F8-C81AB80F40F4}"/>
              </a:ext>
            </a:extLst>
          </p:cNvPr>
          <p:cNvSpPr>
            <a:spLocks noGrp="1"/>
          </p:cNvSpPr>
          <p:nvPr>
            <p:ph type="body" sz="quarter" idx="10"/>
          </p:nvPr>
        </p:nvSpPr>
        <p:spPr>
          <a:xfrm>
            <a:off x="407193" y="1458374"/>
            <a:ext cx="8651082" cy="4525963"/>
          </a:xfrm>
        </p:spPr>
        <p:txBody>
          <a:bodyPr/>
          <a:lstStyle/>
          <a:p>
            <a:r>
              <a:rPr lang="en-US" sz="1800" dirty="0"/>
              <a:t>EURIS Brexit Summit  - Shard London</a:t>
            </a:r>
          </a:p>
          <a:p>
            <a:r>
              <a:rPr lang="en-US" sz="1800" dirty="0"/>
              <a:t>Meetings with ministers</a:t>
            </a:r>
          </a:p>
          <a:p>
            <a:r>
              <a:rPr lang="en-US" sz="1800" dirty="0"/>
              <a:t>Engagement with all key Government Policy teams on Brexit: </a:t>
            </a:r>
            <a:endParaRPr lang="en-GB" sz="1800" dirty="0"/>
          </a:p>
          <a:p>
            <a:pPr marL="457200" indent="-457200">
              <a:buFont typeface="+mj-lt"/>
              <a:buAutoNum type="arabicPeriod"/>
            </a:pPr>
            <a:r>
              <a:rPr lang="en-GB" sz="1800" i="1" dirty="0"/>
              <a:t>Eco design and energy labelling</a:t>
            </a:r>
          </a:p>
          <a:p>
            <a:pPr marL="457200" indent="-457200">
              <a:buFont typeface="+mj-lt"/>
              <a:buAutoNum type="arabicPeriod"/>
            </a:pPr>
            <a:r>
              <a:rPr lang="en-GB" sz="1800" i="1" dirty="0"/>
              <a:t>New Approach  - CE marking and future of compliance  </a:t>
            </a:r>
          </a:p>
          <a:p>
            <a:pPr marL="457200" indent="-457200">
              <a:buFont typeface="+mj-lt"/>
              <a:buAutoNum type="arabicPeriod"/>
            </a:pPr>
            <a:r>
              <a:rPr lang="en-GB" sz="1800" i="1" dirty="0"/>
              <a:t>Chemicals regulation  - REACH RoHS</a:t>
            </a:r>
          </a:p>
          <a:p>
            <a:pPr marL="457200" indent="-457200">
              <a:buFont typeface="+mj-lt"/>
              <a:buAutoNum type="arabicPeriod"/>
            </a:pPr>
            <a:r>
              <a:rPr lang="en-GB" sz="1800" i="1" dirty="0"/>
              <a:t>Trade, Tariffs, Rules of Origin</a:t>
            </a:r>
          </a:p>
          <a:p>
            <a:pPr marL="457200" indent="-457200">
              <a:buFont typeface="+mj-lt"/>
              <a:buAutoNum type="arabicPeriod"/>
            </a:pPr>
            <a:r>
              <a:rPr lang="en-GB" sz="1800" i="1" dirty="0"/>
              <a:t>BEIS Sector Panel </a:t>
            </a:r>
          </a:p>
          <a:p>
            <a:r>
              <a:rPr lang="en-GB" sz="1800" dirty="0"/>
              <a:t>Our role to date has been to prevent no-deal, help members understand how to prepare for a no-deal outcome and seek to guide government to a business-friendly outcome</a:t>
            </a:r>
          </a:p>
          <a:p>
            <a:r>
              <a:rPr lang="en-GB" sz="1800" dirty="0"/>
              <a:t>We now enter into a new period as we contribute directly to negotiations during an implementation period  </a:t>
            </a:r>
          </a:p>
          <a:p>
            <a:r>
              <a:rPr lang="en-GB" sz="1800" b="1" dirty="0"/>
              <a:t>And we now need your input to help achieve the best outcome!</a:t>
            </a:r>
          </a:p>
          <a:p>
            <a:endParaRPr lang="en-GB" sz="1800" dirty="0"/>
          </a:p>
        </p:txBody>
      </p:sp>
      <p:sp>
        <p:nvSpPr>
          <p:cNvPr id="3" name="Title 2">
            <a:extLst>
              <a:ext uri="{FF2B5EF4-FFF2-40B4-BE49-F238E27FC236}">
                <a16:creationId xmlns:a16="http://schemas.microsoft.com/office/drawing/2014/main" id="{933FB9AE-15F0-4A09-91EA-8981FEA46778}"/>
              </a:ext>
            </a:extLst>
          </p:cNvPr>
          <p:cNvSpPr>
            <a:spLocks noGrp="1"/>
          </p:cNvSpPr>
          <p:nvPr>
            <p:ph type="title"/>
          </p:nvPr>
        </p:nvSpPr>
        <p:spPr/>
        <p:txBody>
          <a:bodyPr/>
          <a:lstStyle/>
          <a:p>
            <a:r>
              <a:rPr lang="en-US" dirty="0"/>
              <a:t>Activities </a:t>
            </a:r>
            <a:endParaRPr lang="en-GB" dirty="0"/>
          </a:p>
        </p:txBody>
      </p:sp>
      <p:sp>
        <p:nvSpPr>
          <p:cNvPr id="4" name="Slide Number Placeholder 3">
            <a:extLst>
              <a:ext uri="{FF2B5EF4-FFF2-40B4-BE49-F238E27FC236}">
                <a16:creationId xmlns:a16="http://schemas.microsoft.com/office/drawing/2014/main" id="{8C34E4A2-25D3-4378-B565-0050F667906E}"/>
              </a:ext>
            </a:extLst>
          </p:cNvPr>
          <p:cNvSpPr>
            <a:spLocks noGrp="1"/>
          </p:cNvSpPr>
          <p:nvPr>
            <p:ph type="sldNum" sz="quarter" idx="11"/>
          </p:nvPr>
        </p:nvSpPr>
        <p:spPr/>
        <p:txBody>
          <a:bodyPr/>
          <a:lstStyle/>
          <a:p>
            <a:pPr>
              <a:defRPr/>
            </a:pPr>
            <a:fld id="{3AD98FE6-A1CE-4625-AF2F-BBF5FD492798}" type="slidenum">
              <a:rPr lang="en-US" smtClean="0"/>
              <a:pPr>
                <a:defRPr/>
              </a:pPr>
              <a:t>3</a:t>
            </a:fld>
            <a:endParaRPr lang="en-US"/>
          </a:p>
        </p:txBody>
      </p:sp>
    </p:spTree>
    <p:extLst>
      <p:ext uri="{BB962C8B-B14F-4D97-AF65-F5344CB8AC3E}">
        <p14:creationId xmlns:p14="http://schemas.microsoft.com/office/powerpoint/2010/main" val="2355157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804FD9-2449-4CE3-9DA6-A14DFC90277B}"/>
              </a:ext>
            </a:extLst>
          </p:cNvPr>
          <p:cNvSpPr>
            <a:spLocks noGrp="1"/>
          </p:cNvSpPr>
          <p:nvPr>
            <p:ph type="title"/>
          </p:nvPr>
        </p:nvSpPr>
        <p:spPr/>
        <p:txBody>
          <a:bodyPr/>
          <a:lstStyle/>
          <a:p>
            <a:endParaRPr lang="en-GB"/>
          </a:p>
        </p:txBody>
      </p:sp>
      <p:sp>
        <p:nvSpPr>
          <p:cNvPr id="4" name="Slide Number Placeholder 3">
            <a:extLst>
              <a:ext uri="{FF2B5EF4-FFF2-40B4-BE49-F238E27FC236}">
                <a16:creationId xmlns:a16="http://schemas.microsoft.com/office/drawing/2014/main" id="{F500D1F7-C90B-4785-B3F5-3A89F07578F7}"/>
              </a:ext>
            </a:extLst>
          </p:cNvPr>
          <p:cNvSpPr>
            <a:spLocks noGrp="1"/>
          </p:cNvSpPr>
          <p:nvPr>
            <p:ph type="sldNum" sz="quarter" idx="11"/>
          </p:nvPr>
        </p:nvSpPr>
        <p:spPr/>
        <p:txBody>
          <a:bodyPr/>
          <a:lstStyle/>
          <a:p>
            <a:pPr>
              <a:defRPr/>
            </a:pPr>
            <a:fld id="{3AD98FE6-A1CE-4625-AF2F-BBF5FD492798}" type="slidenum">
              <a:rPr lang="en-US" smtClean="0"/>
              <a:pPr>
                <a:defRPr/>
              </a:pPr>
              <a:t>4</a:t>
            </a:fld>
            <a:endParaRPr lang="en-US"/>
          </a:p>
        </p:txBody>
      </p:sp>
      <p:sp>
        <p:nvSpPr>
          <p:cNvPr id="5" name="TextBox 4">
            <a:extLst>
              <a:ext uri="{FF2B5EF4-FFF2-40B4-BE49-F238E27FC236}">
                <a16:creationId xmlns:a16="http://schemas.microsoft.com/office/drawing/2014/main" id="{7B1DF069-A189-4B28-B428-B97D294DFF31}"/>
              </a:ext>
            </a:extLst>
          </p:cNvPr>
          <p:cNvSpPr txBox="1"/>
          <p:nvPr/>
        </p:nvSpPr>
        <p:spPr>
          <a:xfrm>
            <a:off x="687788" y="4245996"/>
            <a:ext cx="7768424" cy="1446550"/>
          </a:xfrm>
          <a:prstGeom prst="rect">
            <a:avLst/>
          </a:prstGeom>
          <a:noFill/>
        </p:spPr>
        <p:txBody>
          <a:bodyPr wrap="square" rtlCol="0">
            <a:spAutoFit/>
          </a:bodyPr>
          <a:lstStyle/>
          <a:p>
            <a:pPr algn="ctr"/>
            <a:r>
              <a:rPr lang="en-US" sz="8800" dirty="0"/>
              <a:t>EU FTA</a:t>
            </a:r>
            <a:endParaRPr lang="en-GB" sz="8800" dirty="0"/>
          </a:p>
        </p:txBody>
      </p:sp>
      <p:pic>
        <p:nvPicPr>
          <p:cNvPr id="1026" name="Picture 2" descr="Image result for EU UK flags">
            <a:extLst>
              <a:ext uri="{FF2B5EF4-FFF2-40B4-BE49-F238E27FC236}">
                <a16:creationId xmlns:a16="http://schemas.microsoft.com/office/drawing/2014/main" id="{FED4CDBB-D38A-4132-AD54-38221723C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685" y="1571501"/>
            <a:ext cx="4142630" cy="2756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403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3D5665-2558-4807-BF83-B0F892A198F1}"/>
              </a:ext>
            </a:extLst>
          </p:cNvPr>
          <p:cNvSpPr>
            <a:spLocks noGrp="1"/>
          </p:cNvSpPr>
          <p:nvPr>
            <p:ph type="title"/>
          </p:nvPr>
        </p:nvSpPr>
        <p:spPr/>
        <p:txBody>
          <a:bodyPr/>
          <a:lstStyle/>
          <a:p>
            <a:endParaRPr lang="en-GB" dirty="0"/>
          </a:p>
        </p:txBody>
      </p:sp>
      <p:sp>
        <p:nvSpPr>
          <p:cNvPr id="4" name="Slide Number Placeholder 3">
            <a:extLst>
              <a:ext uri="{FF2B5EF4-FFF2-40B4-BE49-F238E27FC236}">
                <a16:creationId xmlns:a16="http://schemas.microsoft.com/office/drawing/2014/main" id="{4E285091-E0BD-4254-BFA1-45A54ED46726}"/>
              </a:ext>
            </a:extLst>
          </p:cNvPr>
          <p:cNvSpPr>
            <a:spLocks noGrp="1"/>
          </p:cNvSpPr>
          <p:nvPr>
            <p:ph type="sldNum" sz="quarter" idx="11"/>
          </p:nvPr>
        </p:nvSpPr>
        <p:spPr/>
        <p:txBody>
          <a:bodyPr/>
          <a:lstStyle/>
          <a:p>
            <a:pPr>
              <a:defRPr/>
            </a:pPr>
            <a:fld id="{3AD98FE6-A1CE-4625-AF2F-BBF5FD492798}" type="slidenum">
              <a:rPr lang="en-US" smtClean="0"/>
              <a:pPr>
                <a:defRPr/>
              </a:pPr>
              <a:t>5</a:t>
            </a:fld>
            <a:endParaRPr lang="en-US"/>
          </a:p>
        </p:txBody>
      </p:sp>
      <p:sp>
        <p:nvSpPr>
          <p:cNvPr id="5" name="TextBox 4">
            <a:extLst>
              <a:ext uri="{FF2B5EF4-FFF2-40B4-BE49-F238E27FC236}">
                <a16:creationId xmlns:a16="http://schemas.microsoft.com/office/drawing/2014/main" id="{2DDC9C41-DADF-4160-A053-7F586BC3783C}"/>
              </a:ext>
            </a:extLst>
          </p:cNvPr>
          <p:cNvSpPr txBox="1"/>
          <p:nvPr/>
        </p:nvSpPr>
        <p:spPr>
          <a:xfrm>
            <a:off x="675861" y="2921168"/>
            <a:ext cx="8229599" cy="1015663"/>
          </a:xfrm>
          <a:prstGeom prst="rect">
            <a:avLst/>
          </a:prstGeom>
          <a:noFill/>
        </p:spPr>
        <p:txBody>
          <a:bodyPr wrap="square" rtlCol="0">
            <a:spAutoFit/>
          </a:bodyPr>
          <a:lstStyle/>
          <a:p>
            <a:r>
              <a:rPr lang="en-US" sz="6000" dirty="0"/>
              <a:t>US and Japan trade deals</a:t>
            </a:r>
            <a:endParaRPr lang="en-GB" sz="6000" dirty="0"/>
          </a:p>
        </p:txBody>
      </p:sp>
    </p:spTree>
    <p:extLst>
      <p:ext uri="{BB962C8B-B14F-4D97-AF65-F5344CB8AC3E}">
        <p14:creationId xmlns:p14="http://schemas.microsoft.com/office/powerpoint/2010/main" val="4036629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620A5F-9919-4D1C-8189-141637383CA6}"/>
              </a:ext>
            </a:extLst>
          </p:cNvPr>
          <p:cNvSpPr>
            <a:spLocks noGrp="1"/>
          </p:cNvSpPr>
          <p:nvPr>
            <p:ph type="body" sz="quarter" idx="10"/>
          </p:nvPr>
        </p:nvSpPr>
        <p:spPr>
          <a:xfrm>
            <a:off x="146481" y="1166018"/>
            <a:ext cx="8669046" cy="4525963"/>
          </a:xfrm>
        </p:spPr>
        <p:txBody>
          <a:bodyPr/>
          <a:lstStyle/>
          <a:p>
            <a:pPr marL="0" indent="0">
              <a:buNone/>
            </a:pPr>
            <a:r>
              <a:rPr lang="en-GB" sz="1200" dirty="0"/>
              <a:t> </a:t>
            </a:r>
          </a:p>
          <a:p>
            <a:pPr>
              <a:spcBef>
                <a:spcPts val="600"/>
              </a:spcBef>
            </a:pPr>
            <a:r>
              <a:rPr lang="en-GB" sz="1200" dirty="0"/>
              <a:t>The UK and Japan are among the most vocal advocates for free trade and the most determined defenders of a rules-based international trading system.  </a:t>
            </a:r>
          </a:p>
          <a:p>
            <a:pPr>
              <a:spcBef>
                <a:spcPts val="0"/>
              </a:spcBef>
            </a:pPr>
            <a:r>
              <a:rPr lang="en-GB" sz="1200" dirty="0"/>
              <a:t>Together, we can continue to create new opportunities to trade, boost our nations’ economies and ensure the UK remains a gateway to Europe and beyond. </a:t>
            </a:r>
          </a:p>
          <a:p>
            <a:pPr>
              <a:spcBef>
                <a:spcPts val="600"/>
              </a:spcBef>
            </a:pPr>
            <a:r>
              <a:rPr lang="en-GB" sz="1200" dirty="0"/>
              <a:t>The UK’s exit from the EU provides an unprecedented opportunity to strengthen our trade relationship with Japan. </a:t>
            </a:r>
          </a:p>
          <a:p>
            <a:pPr>
              <a:spcBef>
                <a:spcPts val="600"/>
              </a:spcBef>
            </a:pPr>
            <a:r>
              <a:rPr lang="en-GB" sz="1200" dirty="0"/>
              <a:t>Japan is the sixth largest investor in the UK, and the third largest non-EU investor. In 2017, the Ministry of Foreign Affairs of Japan estimated that there are nearly 1,000 Japanese companies based in the UK, employing 150,000 people. </a:t>
            </a:r>
          </a:p>
          <a:p>
            <a:pPr>
              <a:spcBef>
                <a:spcPts val="600"/>
              </a:spcBef>
            </a:pPr>
            <a:r>
              <a:rPr lang="en-GB" sz="1200" dirty="0"/>
              <a:t>Government are clear: Japan is a priority for a bilateral trade deal. </a:t>
            </a:r>
          </a:p>
          <a:p>
            <a:pPr>
              <a:spcBef>
                <a:spcPts val="600"/>
              </a:spcBef>
            </a:pPr>
            <a:r>
              <a:rPr lang="en-GB" sz="1200" dirty="0"/>
              <a:t>A UK-Japan FTA is the obvious thing to do. We are two like-minded, free trading nations, who share common values and are committed to upholding the rules-based international system.  </a:t>
            </a:r>
          </a:p>
          <a:p>
            <a:pPr>
              <a:spcBef>
                <a:spcPts val="600"/>
              </a:spcBef>
            </a:pPr>
            <a:r>
              <a:rPr lang="en-GB" sz="1200" dirty="0"/>
              <a:t>The UK and Japan have agreed to negotiate a new bilateral agreement using the existing EPA as a base, ensuring the new agreement is as ambitious, high standard and mutually beneficial as the EPA and enhanced in areas of mutual interest. </a:t>
            </a:r>
          </a:p>
          <a:p>
            <a:pPr>
              <a:spcBef>
                <a:spcPts val="600"/>
              </a:spcBef>
            </a:pPr>
            <a:r>
              <a:rPr lang="en-GB" sz="1200" dirty="0"/>
              <a:t>Both parties have agreed that they will work quickly to build a new economic partnership. During the Secretary of State for International Trade’s visit to Japan in September 2019, she met Japan’s Foreign Minister </a:t>
            </a:r>
            <a:r>
              <a:rPr lang="en-GB" sz="1200" dirty="0" err="1"/>
              <a:t>Motegi</a:t>
            </a:r>
            <a:r>
              <a:rPr lang="en-GB" sz="1200" dirty="0"/>
              <a:t>, where they reaffirmed the PM-PM commitment to negotiate an ambitious bilateral trading arrangement. </a:t>
            </a:r>
          </a:p>
          <a:p>
            <a:pPr>
              <a:spcBef>
                <a:spcPts val="600"/>
              </a:spcBef>
            </a:pPr>
            <a:r>
              <a:rPr lang="en-GB" sz="1200" dirty="0"/>
              <a:t>The Prime Ministers of both the UK and Japan have emphasised their commitment to negotiating a new bilateral agreement at pace. </a:t>
            </a:r>
          </a:p>
          <a:p>
            <a:pPr>
              <a:spcBef>
                <a:spcPts val="600"/>
              </a:spcBef>
            </a:pPr>
            <a:r>
              <a:rPr lang="en-GB" sz="1200" dirty="0"/>
              <a:t>Government have already laid the groundwork through our call for input and have held two Trade and Investment working groups to date.  </a:t>
            </a:r>
          </a:p>
          <a:p>
            <a:pPr marL="0" indent="0">
              <a:spcBef>
                <a:spcPts val="600"/>
              </a:spcBef>
              <a:buNone/>
            </a:pPr>
            <a:endParaRPr lang="en-GB" sz="1200" dirty="0"/>
          </a:p>
          <a:p>
            <a:endParaRPr lang="en-GB" sz="1200" dirty="0"/>
          </a:p>
        </p:txBody>
      </p:sp>
      <p:sp>
        <p:nvSpPr>
          <p:cNvPr id="3" name="Title 2">
            <a:extLst>
              <a:ext uri="{FF2B5EF4-FFF2-40B4-BE49-F238E27FC236}">
                <a16:creationId xmlns:a16="http://schemas.microsoft.com/office/drawing/2014/main" id="{1FE51C82-CDDB-4E6E-B947-8DCBC1A51E31}"/>
              </a:ext>
            </a:extLst>
          </p:cNvPr>
          <p:cNvSpPr>
            <a:spLocks noGrp="1"/>
          </p:cNvSpPr>
          <p:nvPr>
            <p:ph type="title"/>
          </p:nvPr>
        </p:nvSpPr>
        <p:spPr/>
        <p:txBody>
          <a:bodyPr/>
          <a:lstStyle/>
          <a:p>
            <a:r>
              <a:rPr lang="en-GB" b="1" dirty="0"/>
              <a:t>UK’s future trading relationship with Japan</a:t>
            </a:r>
            <a:endParaRPr lang="en-GB" dirty="0"/>
          </a:p>
        </p:txBody>
      </p:sp>
      <p:sp>
        <p:nvSpPr>
          <p:cNvPr id="4" name="Slide Number Placeholder 3">
            <a:extLst>
              <a:ext uri="{FF2B5EF4-FFF2-40B4-BE49-F238E27FC236}">
                <a16:creationId xmlns:a16="http://schemas.microsoft.com/office/drawing/2014/main" id="{13923CA7-B58C-4846-A350-363388B89A6F}"/>
              </a:ext>
            </a:extLst>
          </p:cNvPr>
          <p:cNvSpPr>
            <a:spLocks noGrp="1"/>
          </p:cNvSpPr>
          <p:nvPr>
            <p:ph type="sldNum" sz="quarter" idx="11"/>
          </p:nvPr>
        </p:nvSpPr>
        <p:spPr/>
        <p:txBody>
          <a:bodyPr/>
          <a:lstStyle/>
          <a:p>
            <a:pPr>
              <a:defRPr/>
            </a:pPr>
            <a:fld id="{3AD98FE6-A1CE-4625-AF2F-BBF5FD492798}" type="slidenum">
              <a:rPr lang="en-US" smtClean="0"/>
              <a:pPr>
                <a:defRPr/>
              </a:pPr>
              <a:t>6</a:t>
            </a:fld>
            <a:endParaRPr lang="en-US"/>
          </a:p>
        </p:txBody>
      </p:sp>
    </p:spTree>
    <p:extLst>
      <p:ext uri="{BB962C8B-B14F-4D97-AF65-F5344CB8AC3E}">
        <p14:creationId xmlns:p14="http://schemas.microsoft.com/office/powerpoint/2010/main" val="3147201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113841-9826-46BC-9C2F-F956C6DB44DA}"/>
              </a:ext>
            </a:extLst>
          </p:cNvPr>
          <p:cNvSpPr>
            <a:spLocks noGrp="1"/>
          </p:cNvSpPr>
          <p:nvPr>
            <p:ph type="body" sz="quarter" idx="10"/>
          </p:nvPr>
        </p:nvSpPr>
        <p:spPr>
          <a:xfrm>
            <a:off x="181991" y="1319276"/>
            <a:ext cx="8227669" cy="4525963"/>
          </a:xfrm>
        </p:spPr>
        <p:txBody>
          <a:bodyPr/>
          <a:lstStyle/>
          <a:p>
            <a:pPr marL="0" indent="0">
              <a:buNone/>
            </a:pPr>
            <a:endParaRPr lang="en-GB" sz="1400" dirty="0"/>
          </a:p>
          <a:p>
            <a:r>
              <a:rPr lang="en-GB" sz="1400" dirty="0"/>
              <a:t>DIT are continuing to speak to stakeholders and laying the groundwork for future discussions. </a:t>
            </a:r>
          </a:p>
          <a:p>
            <a:r>
              <a:rPr lang="en-GB" sz="1400" dirty="0"/>
              <a:t>Before beginning negotiations DIT first need to go through internal scrutiny process. </a:t>
            </a:r>
          </a:p>
          <a:p>
            <a:r>
              <a:rPr lang="en-GB" sz="1400" dirty="0"/>
              <a:t>DIT recently ran a call for input on a potential new UK-Japan FTA to better understand UK interests in an enhanced agreement (which BEAMA responded to).</a:t>
            </a:r>
          </a:p>
          <a:p>
            <a:r>
              <a:rPr lang="en-GB" sz="1400" dirty="0"/>
              <a:t>This ran for six weeks between 20 September and 4 November 2019 and gave businesses, interest groups and members of the public the opportunity to highlight their priorities for a potential future agreement with Japan. </a:t>
            </a:r>
          </a:p>
          <a:p>
            <a:r>
              <a:rPr lang="en-GB" sz="1400" dirty="0"/>
              <a:t>DIT received responses from a wide range of interested stakeholders and are using insights from these responses to inform to our policy development. </a:t>
            </a:r>
          </a:p>
          <a:p>
            <a:r>
              <a:rPr lang="en-GB" sz="1400" dirty="0"/>
              <a:t>DIT won’t begin negotiations until after the UK has left the EU. DIT have already held two Trade Working Groups with Japan to date, but these were preliminary discussions.  </a:t>
            </a:r>
          </a:p>
          <a:p>
            <a:endParaRPr lang="en-GB" sz="1400" dirty="0"/>
          </a:p>
        </p:txBody>
      </p:sp>
      <p:sp>
        <p:nvSpPr>
          <p:cNvPr id="3" name="Title 2">
            <a:extLst>
              <a:ext uri="{FF2B5EF4-FFF2-40B4-BE49-F238E27FC236}">
                <a16:creationId xmlns:a16="http://schemas.microsoft.com/office/drawing/2014/main" id="{85156FBD-3C18-4AC3-BE9B-0B2800B377A5}"/>
              </a:ext>
            </a:extLst>
          </p:cNvPr>
          <p:cNvSpPr>
            <a:spLocks noGrp="1"/>
          </p:cNvSpPr>
          <p:nvPr>
            <p:ph type="title"/>
          </p:nvPr>
        </p:nvSpPr>
        <p:spPr/>
        <p:txBody>
          <a:bodyPr/>
          <a:lstStyle/>
          <a:p>
            <a:r>
              <a:rPr lang="en-GB" b="1" dirty="0"/>
              <a:t>What DIT is doing next</a:t>
            </a:r>
            <a:br>
              <a:rPr lang="en-GB" dirty="0"/>
            </a:br>
            <a:endParaRPr lang="en-GB" dirty="0"/>
          </a:p>
        </p:txBody>
      </p:sp>
      <p:sp>
        <p:nvSpPr>
          <p:cNvPr id="4" name="Slide Number Placeholder 3">
            <a:extLst>
              <a:ext uri="{FF2B5EF4-FFF2-40B4-BE49-F238E27FC236}">
                <a16:creationId xmlns:a16="http://schemas.microsoft.com/office/drawing/2014/main" id="{E59B8346-C206-4085-B23E-8EBB60C9D77D}"/>
              </a:ext>
            </a:extLst>
          </p:cNvPr>
          <p:cNvSpPr>
            <a:spLocks noGrp="1"/>
          </p:cNvSpPr>
          <p:nvPr>
            <p:ph type="sldNum" sz="quarter" idx="11"/>
          </p:nvPr>
        </p:nvSpPr>
        <p:spPr/>
        <p:txBody>
          <a:bodyPr/>
          <a:lstStyle/>
          <a:p>
            <a:pPr>
              <a:defRPr/>
            </a:pPr>
            <a:fld id="{3AD98FE6-A1CE-4625-AF2F-BBF5FD492798}" type="slidenum">
              <a:rPr lang="en-US" smtClean="0"/>
              <a:pPr>
                <a:defRPr/>
              </a:pPr>
              <a:t>7</a:t>
            </a:fld>
            <a:endParaRPr lang="en-US"/>
          </a:p>
        </p:txBody>
      </p:sp>
    </p:spTree>
    <p:extLst>
      <p:ext uri="{BB962C8B-B14F-4D97-AF65-F5344CB8AC3E}">
        <p14:creationId xmlns:p14="http://schemas.microsoft.com/office/powerpoint/2010/main" val="3725676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E3C7F7-6D66-44EA-8F6B-2EAFBEE04DD0}"/>
              </a:ext>
            </a:extLst>
          </p:cNvPr>
          <p:cNvSpPr>
            <a:spLocks noGrp="1"/>
          </p:cNvSpPr>
          <p:nvPr>
            <p:ph type="title"/>
          </p:nvPr>
        </p:nvSpPr>
        <p:spPr/>
        <p:txBody>
          <a:bodyPr/>
          <a:lstStyle/>
          <a:p>
            <a:endParaRPr lang="en-GB" dirty="0"/>
          </a:p>
        </p:txBody>
      </p:sp>
      <p:sp>
        <p:nvSpPr>
          <p:cNvPr id="4" name="Slide Number Placeholder 3">
            <a:extLst>
              <a:ext uri="{FF2B5EF4-FFF2-40B4-BE49-F238E27FC236}">
                <a16:creationId xmlns:a16="http://schemas.microsoft.com/office/drawing/2014/main" id="{11CB3BBF-1449-4E8F-9819-CA855C8CBEA5}"/>
              </a:ext>
            </a:extLst>
          </p:cNvPr>
          <p:cNvSpPr>
            <a:spLocks noGrp="1"/>
          </p:cNvSpPr>
          <p:nvPr>
            <p:ph type="sldNum" sz="quarter" idx="11"/>
          </p:nvPr>
        </p:nvSpPr>
        <p:spPr/>
        <p:txBody>
          <a:bodyPr/>
          <a:lstStyle/>
          <a:p>
            <a:pPr>
              <a:defRPr/>
            </a:pPr>
            <a:fld id="{3AD98FE6-A1CE-4625-AF2F-BBF5FD492798}" type="slidenum">
              <a:rPr lang="en-US" smtClean="0"/>
              <a:pPr>
                <a:defRPr/>
              </a:pPr>
              <a:t>8</a:t>
            </a:fld>
            <a:endParaRPr lang="en-US"/>
          </a:p>
        </p:txBody>
      </p:sp>
      <p:sp>
        <p:nvSpPr>
          <p:cNvPr id="5" name="TextBox 4">
            <a:extLst>
              <a:ext uri="{FF2B5EF4-FFF2-40B4-BE49-F238E27FC236}">
                <a16:creationId xmlns:a16="http://schemas.microsoft.com/office/drawing/2014/main" id="{3C67946A-B736-42DC-A3E7-5A3670B69B46}"/>
              </a:ext>
            </a:extLst>
          </p:cNvPr>
          <p:cNvSpPr txBox="1"/>
          <p:nvPr/>
        </p:nvSpPr>
        <p:spPr>
          <a:xfrm>
            <a:off x="826936" y="2830664"/>
            <a:ext cx="7490128" cy="830997"/>
          </a:xfrm>
          <a:prstGeom prst="rect">
            <a:avLst/>
          </a:prstGeom>
          <a:noFill/>
        </p:spPr>
        <p:txBody>
          <a:bodyPr wrap="square" rtlCol="0">
            <a:spAutoFit/>
          </a:bodyPr>
          <a:lstStyle/>
          <a:p>
            <a:pPr algn="ctr"/>
            <a:r>
              <a:rPr lang="en-US" sz="4800" dirty="0"/>
              <a:t>Rules of Origin</a:t>
            </a:r>
            <a:endParaRPr lang="en-GB" sz="4800" dirty="0"/>
          </a:p>
        </p:txBody>
      </p:sp>
    </p:spTree>
    <p:extLst>
      <p:ext uri="{BB962C8B-B14F-4D97-AF65-F5344CB8AC3E}">
        <p14:creationId xmlns:p14="http://schemas.microsoft.com/office/powerpoint/2010/main" val="1116236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6A3E07-EF7C-4D29-8371-03389CA5E3B2}"/>
              </a:ext>
            </a:extLst>
          </p:cNvPr>
          <p:cNvSpPr>
            <a:spLocks noGrp="1"/>
          </p:cNvSpPr>
          <p:nvPr>
            <p:ph type="body" sz="quarter" idx="10"/>
          </p:nvPr>
        </p:nvSpPr>
        <p:spPr>
          <a:xfrm>
            <a:off x="335942" y="1383683"/>
            <a:ext cx="8488018" cy="4525963"/>
          </a:xfrm>
        </p:spPr>
        <p:txBody>
          <a:bodyPr/>
          <a:lstStyle/>
          <a:p>
            <a:pPr marL="0" indent="0">
              <a:buNone/>
            </a:pPr>
            <a:endParaRPr lang="en-US" sz="1600" b="1" dirty="0"/>
          </a:p>
          <a:p>
            <a:pPr>
              <a:spcBef>
                <a:spcPts val="600"/>
              </a:spcBef>
            </a:pPr>
            <a:r>
              <a:rPr lang="en-US" sz="1600" b="1" dirty="0"/>
              <a:t>Next 3 weeks  - EU FTA position paper</a:t>
            </a:r>
          </a:p>
          <a:p>
            <a:pPr marL="0" indent="0">
              <a:spcBef>
                <a:spcPts val="600"/>
              </a:spcBef>
              <a:buNone/>
            </a:pPr>
            <a:r>
              <a:rPr lang="en-US" sz="1600" dirty="0"/>
              <a:t>Starting point  - </a:t>
            </a:r>
            <a:r>
              <a:rPr lang="en-GB" sz="1600" dirty="0"/>
              <a:t>“one standard, one test, accepted everywhere”. </a:t>
            </a:r>
          </a:p>
          <a:p>
            <a:pPr marL="0" indent="0">
              <a:spcBef>
                <a:spcPts val="600"/>
              </a:spcBef>
              <a:buNone/>
            </a:pPr>
            <a:endParaRPr lang="en-US" sz="1600" b="1" dirty="0"/>
          </a:p>
          <a:p>
            <a:pPr marL="0" indent="0">
              <a:spcBef>
                <a:spcPts val="600"/>
              </a:spcBef>
              <a:buNone/>
            </a:pPr>
            <a:r>
              <a:rPr lang="en-US" sz="1600" b="1" dirty="0"/>
              <a:t>FTA clauses to be covered by BEAMA </a:t>
            </a:r>
          </a:p>
          <a:p>
            <a:pPr lvl="0">
              <a:spcBef>
                <a:spcPts val="600"/>
              </a:spcBef>
              <a:buFont typeface="Wingdings" panose="05000000000000000000" pitchFamily="2" charset="2"/>
              <a:buChar char="ü"/>
            </a:pPr>
            <a:r>
              <a:rPr lang="en-GB" sz="1600" dirty="0"/>
              <a:t>Rules of Origin for goods</a:t>
            </a:r>
          </a:p>
          <a:p>
            <a:pPr lvl="0">
              <a:spcBef>
                <a:spcPts val="600"/>
              </a:spcBef>
              <a:buFont typeface="Wingdings" panose="05000000000000000000" pitchFamily="2" charset="2"/>
              <a:buChar char="ü"/>
            </a:pPr>
            <a:r>
              <a:rPr lang="en-GB" sz="1600" dirty="0"/>
              <a:t>Product certification</a:t>
            </a:r>
          </a:p>
          <a:p>
            <a:pPr lvl="0">
              <a:spcBef>
                <a:spcPts val="600"/>
              </a:spcBef>
              <a:buFont typeface="Wingdings" panose="05000000000000000000" pitchFamily="2" charset="2"/>
              <a:buChar char="ü"/>
            </a:pPr>
            <a:r>
              <a:rPr lang="en-GB" sz="1600" dirty="0"/>
              <a:t>Recognition of product testing </a:t>
            </a:r>
          </a:p>
          <a:p>
            <a:pPr lvl="0">
              <a:spcBef>
                <a:spcPts val="600"/>
              </a:spcBef>
              <a:buFont typeface="Wingdings" panose="05000000000000000000" pitchFamily="2" charset="2"/>
              <a:buChar char="ü"/>
            </a:pPr>
            <a:r>
              <a:rPr lang="en-GB" sz="1600" dirty="0"/>
              <a:t>Standards </a:t>
            </a:r>
          </a:p>
          <a:p>
            <a:pPr lvl="0">
              <a:spcBef>
                <a:spcPts val="600"/>
              </a:spcBef>
              <a:buFont typeface="Wingdings" panose="05000000000000000000" pitchFamily="2" charset="2"/>
              <a:buChar char="ü"/>
            </a:pPr>
            <a:r>
              <a:rPr lang="en-GB" sz="1600" dirty="0"/>
              <a:t>Import -Export tariffs</a:t>
            </a:r>
          </a:p>
          <a:p>
            <a:pPr marL="0" indent="0">
              <a:buNone/>
            </a:pPr>
            <a:r>
              <a:rPr lang="en-GB" sz="1600" dirty="0"/>
              <a:t>We will also include any positions on regulations where there may be specific requirements re compliance e.g. REACH </a:t>
            </a:r>
          </a:p>
          <a:p>
            <a:endParaRPr lang="en-GB" sz="1600" dirty="0"/>
          </a:p>
          <a:p>
            <a:endParaRPr lang="en-US" sz="1600" dirty="0"/>
          </a:p>
          <a:p>
            <a:pPr marL="0" indent="0">
              <a:buNone/>
            </a:pPr>
            <a:r>
              <a:rPr lang="en-US" sz="1600" dirty="0"/>
              <a:t> </a:t>
            </a:r>
          </a:p>
          <a:p>
            <a:endParaRPr lang="en-GB" sz="1600" dirty="0"/>
          </a:p>
        </p:txBody>
      </p:sp>
      <p:sp>
        <p:nvSpPr>
          <p:cNvPr id="3" name="Title 2">
            <a:extLst>
              <a:ext uri="{FF2B5EF4-FFF2-40B4-BE49-F238E27FC236}">
                <a16:creationId xmlns:a16="http://schemas.microsoft.com/office/drawing/2014/main" id="{EC91341B-D41E-4B14-89C5-56FECE83D76D}"/>
              </a:ext>
            </a:extLst>
          </p:cNvPr>
          <p:cNvSpPr>
            <a:spLocks noGrp="1"/>
          </p:cNvSpPr>
          <p:nvPr>
            <p:ph type="title"/>
          </p:nvPr>
        </p:nvSpPr>
        <p:spPr/>
        <p:txBody>
          <a:bodyPr/>
          <a:lstStyle/>
          <a:p>
            <a:r>
              <a:rPr lang="en-US" dirty="0"/>
              <a:t>BEAMA work going forward</a:t>
            </a:r>
            <a:endParaRPr lang="en-GB" dirty="0"/>
          </a:p>
        </p:txBody>
      </p:sp>
      <p:sp>
        <p:nvSpPr>
          <p:cNvPr id="4" name="Slide Number Placeholder 3">
            <a:extLst>
              <a:ext uri="{FF2B5EF4-FFF2-40B4-BE49-F238E27FC236}">
                <a16:creationId xmlns:a16="http://schemas.microsoft.com/office/drawing/2014/main" id="{A46E9CD3-DFBA-4D8C-A42E-0790CA8C767C}"/>
              </a:ext>
            </a:extLst>
          </p:cNvPr>
          <p:cNvSpPr>
            <a:spLocks noGrp="1"/>
          </p:cNvSpPr>
          <p:nvPr>
            <p:ph type="sldNum" sz="quarter" idx="11"/>
          </p:nvPr>
        </p:nvSpPr>
        <p:spPr/>
        <p:txBody>
          <a:bodyPr/>
          <a:lstStyle/>
          <a:p>
            <a:pPr>
              <a:defRPr/>
            </a:pPr>
            <a:fld id="{3AD98FE6-A1CE-4625-AF2F-BBF5FD492798}" type="slidenum">
              <a:rPr lang="en-US" smtClean="0"/>
              <a:pPr>
                <a:defRPr/>
              </a:pPr>
              <a:t>9</a:t>
            </a:fld>
            <a:endParaRPr lang="en-US"/>
          </a:p>
        </p:txBody>
      </p:sp>
    </p:spTree>
    <p:extLst>
      <p:ext uri="{BB962C8B-B14F-4D97-AF65-F5344CB8AC3E}">
        <p14:creationId xmlns:p14="http://schemas.microsoft.com/office/powerpoint/2010/main" val="1007395210"/>
      </p:ext>
    </p:extLst>
  </p:cSld>
  <p:clrMapOvr>
    <a:masterClrMapping/>
  </p:clrMapOvr>
</p:sld>
</file>

<file path=ppt/theme/theme1.xml><?xml version="1.0" encoding="utf-8"?>
<a:theme xmlns:a="http://schemas.openxmlformats.org/drawingml/2006/main" name="Beama 5">
  <a:themeElements>
    <a:clrScheme name="Custom 1">
      <a:dk1>
        <a:srgbClr val="231F20"/>
      </a:dk1>
      <a:lt1>
        <a:sysClr val="window" lastClr="FFFFFF"/>
      </a:lt1>
      <a:dk2>
        <a:srgbClr val="6A737B"/>
      </a:dk2>
      <a:lt2>
        <a:srgbClr val="E1E1E1"/>
      </a:lt2>
      <a:accent1>
        <a:srgbClr val="ABE1FA"/>
      </a:accent1>
      <a:accent2>
        <a:srgbClr val="78A22F"/>
      </a:accent2>
      <a:accent3>
        <a:srgbClr val="B63E97"/>
      </a:accent3>
      <a:accent4>
        <a:srgbClr val="DBC500"/>
      </a:accent4>
      <a:accent5>
        <a:srgbClr val="80A1B6"/>
      </a:accent5>
      <a:accent6>
        <a:srgbClr val="B8B308"/>
      </a:accent6>
      <a:hlink>
        <a:srgbClr val="33A3DC"/>
      </a:hlink>
      <a:folHlink>
        <a:srgbClr val="3B6E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nov 2018" id="{AAAE2548-7E05-46DC-B1C6-CEEB1CC86EE4}" vid="{5C6F7043-B136-4534-8F15-078C3E2D93E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nov 2018" id="{AAAE2548-7E05-46DC-B1C6-CEEB1CC86EE4}" vid="{BEE386DF-D809-46AE-8806-05914435726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3CB4C9036565A4291B2426B6D7F1A95" ma:contentTypeVersion="4" ma:contentTypeDescription="Create a new document." ma:contentTypeScope="" ma:versionID="62172fb485dc05c8712943b4fe6d93ac">
  <xsd:schema xmlns:xsd="http://www.w3.org/2001/XMLSchema" xmlns:xs="http://www.w3.org/2001/XMLSchema" xmlns:p="http://schemas.microsoft.com/office/2006/metadata/properties" xmlns:ns2="43bfe612-f21f-420a-8233-d4b120e741ca" xmlns:ns3="f9715178-20a6-4bc6-8533-2f8e50231b99" targetNamespace="http://schemas.microsoft.com/office/2006/metadata/properties" ma:root="true" ma:fieldsID="199bc1c2fd33df96fc9aa223ee985758" ns2:_="" ns3:_="">
    <xsd:import namespace="43bfe612-f21f-420a-8233-d4b120e741ca"/>
    <xsd:import namespace="f9715178-20a6-4bc6-8533-2f8e50231b9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bfe612-f21f-420a-8233-d4b120e741c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715178-20a6-4bc6-8533-2f8e50231b99"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SharedWithUsers xmlns="43bfe612-f21f-420a-8233-d4b120e741ca">
      <UserInfo>
        <DisplayName>Anthony Bivens</DisplayName>
        <AccountId>89</AccountId>
        <AccountType/>
      </UserInfo>
    </SharedWithUsers>
  </documentManagement>
</p:properties>
</file>

<file path=customXml/itemProps1.xml><?xml version="1.0" encoding="utf-8"?>
<ds:datastoreItem xmlns:ds="http://schemas.openxmlformats.org/officeDocument/2006/customXml" ds:itemID="{F97E3529-0272-4EF3-9EA1-46176017491C}">
  <ds:schemaRefs>
    <ds:schemaRef ds:uri="http://schemas.microsoft.com/sharepoint/v3/contenttype/forms"/>
  </ds:schemaRefs>
</ds:datastoreItem>
</file>

<file path=customXml/itemProps2.xml><?xml version="1.0" encoding="utf-8"?>
<ds:datastoreItem xmlns:ds="http://schemas.openxmlformats.org/officeDocument/2006/customXml" ds:itemID="{46357A3E-5E9A-4EF2-B0D1-BD5D2EBE02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bfe612-f21f-420a-8233-d4b120e741ca"/>
    <ds:schemaRef ds:uri="f9715178-20a6-4bc6-8533-2f8e50231b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CD91F8-9E04-43B9-AF27-5B188170CA5C}">
  <ds:schemaRefs>
    <ds:schemaRef ds:uri="http://schemas.microsoft.com/office/2006/metadata/longProperties"/>
  </ds:schemaRefs>
</ds:datastoreItem>
</file>

<file path=customXml/itemProps4.xml><?xml version="1.0" encoding="utf-8"?>
<ds:datastoreItem xmlns:ds="http://schemas.openxmlformats.org/officeDocument/2006/customXml" ds:itemID="{DBCDF320-1993-4D3E-94E2-05243FF055CD}">
  <ds:schemaRefs>
    <ds:schemaRef ds:uri="http://schemas.microsoft.com/office/2006/documentManagement/types"/>
    <ds:schemaRef ds:uri="43bfe612-f21f-420a-8233-d4b120e741ca"/>
    <ds:schemaRef ds:uri="http://schemas.microsoft.com/office/infopath/2007/PartnerControls"/>
    <ds:schemaRef ds:uri="http://purl.org/dc/elements/1.1/"/>
    <ds:schemaRef ds:uri="f9715178-20a6-4bc6-8533-2f8e50231b99"/>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BEAMA Presentation Template (2)</Template>
  <TotalTime>96</TotalTime>
  <Words>894</Words>
  <Application>Microsoft Office PowerPoint</Application>
  <PresentationFormat>On-screen Show (4:3)</PresentationFormat>
  <Paragraphs>118</Paragraphs>
  <Slides>13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Museo 500</vt:lpstr>
      <vt:lpstr>Museo Sans 300</vt:lpstr>
      <vt:lpstr>Museo Sans 500</vt:lpstr>
      <vt:lpstr>Wingdings</vt:lpstr>
      <vt:lpstr>Beama 5</vt:lpstr>
      <vt:lpstr>Custom Design</vt:lpstr>
      <vt:lpstr>BEAMA Brexit Summit</vt:lpstr>
      <vt:lpstr>EURIS</vt:lpstr>
      <vt:lpstr>Activities </vt:lpstr>
      <vt:lpstr>PowerPoint Presentation</vt:lpstr>
      <vt:lpstr>PowerPoint Presentation</vt:lpstr>
      <vt:lpstr>UK’s future trading relationship with Japan</vt:lpstr>
      <vt:lpstr>What DIT is doing next </vt:lpstr>
      <vt:lpstr>PowerPoint Presentation</vt:lpstr>
      <vt:lpstr>BEAMA work going forward</vt:lpstr>
      <vt:lpstr>The Political Declaration  </vt:lpstr>
      <vt:lpstr>Political declaration continued </vt:lpstr>
      <vt:lpstr>BEAMA work going forward continued </vt:lpstr>
      <vt:lpstr>Communications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BEAMA Brexit SUmmit</dc:title>
  <dc:creator>Yselkla Farmer</dc:creator>
  <cp:lastModifiedBy>Yselkla Farmer</cp:lastModifiedBy>
  <cp:revision>11</cp:revision>
  <cp:lastPrinted>2018-10-29T11:49:12Z</cp:lastPrinted>
  <dcterms:created xsi:type="dcterms:W3CDTF">2020-01-17T10:30:51Z</dcterms:created>
  <dcterms:modified xsi:type="dcterms:W3CDTF">2020-01-20T10:12:13Z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0x01010023CB4C9036565A4291B2426B6D7F1A95</vt:lpwstr>
  </property>
  <property fmtid="{D5CDD505-2E9C-101B-9397-08002B2CF9AE}" pid="3" name="IsMyDocuments">
    <vt:lpwstr>1</vt:lpwstr>
  </property>
  <property fmtid="{D5CDD505-2E9C-101B-9397-08002B2CF9AE}" pid="4" name="display_urn:schemas-microsoft-com:office:office#SharedWithUsers">
    <vt:lpwstr>Anthony Bivens</vt:lpwstr>
  </property>
  <property fmtid="{D5CDD505-2E9C-101B-9397-08002B2CF9AE}" pid="5" name="SharedWithUsers">
    <vt:lpwstr>89;#Anthony Bivens</vt:lpwstr>
  </property>
</Properties>
</file>